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10440988" cy="13573125"/>
  <p:notesSz cx="6735763" cy="9866313"/>
  <p:defaultTextStyle>
    <a:defPPr>
      <a:defRPr lang="ja-JP"/>
    </a:defPPr>
    <a:lvl1pPr algn="l" rtl="0" fontAlgn="base">
      <a:spcBef>
        <a:spcPct val="0"/>
      </a:spcBef>
      <a:spcAft>
        <a:spcPct val="0"/>
      </a:spcAft>
      <a:defRPr kumimoji="1" sz="27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27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27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27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2700" kern="1200">
        <a:solidFill>
          <a:schemeClr val="tx1"/>
        </a:solidFill>
        <a:latin typeface="Arial" charset="0"/>
        <a:ea typeface="ＭＳ Ｐゴシック" pitchFamily="50" charset="-128"/>
        <a:cs typeface="+mn-cs"/>
      </a:defRPr>
    </a:lvl5pPr>
    <a:lvl6pPr marL="2286000" algn="l" defTabSz="914400" rtl="0" eaLnBrk="1" latinLnBrk="0" hangingPunct="1">
      <a:defRPr kumimoji="1" sz="2700" kern="1200">
        <a:solidFill>
          <a:schemeClr val="tx1"/>
        </a:solidFill>
        <a:latin typeface="Arial" charset="0"/>
        <a:ea typeface="ＭＳ Ｐゴシック" pitchFamily="50" charset="-128"/>
        <a:cs typeface="+mn-cs"/>
      </a:defRPr>
    </a:lvl6pPr>
    <a:lvl7pPr marL="2743200" algn="l" defTabSz="914400" rtl="0" eaLnBrk="1" latinLnBrk="0" hangingPunct="1">
      <a:defRPr kumimoji="1" sz="2700" kern="1200">
        <a:solidFill>
          <a:schemeClr val="tx1"/>
        </a:solidFill>
        <a:latin typeface="Arial" charset="0"/>
        <a:ea typeface="ＭＳ Ｐゴシック" pitchFamily="50" charset="-128"/>
        <a:cs typeface="+mn-cs"/>
      </a:defRPr>
    </a:lvl7pPr>
    <a:lvl8pPr marL="3200400" algn="l" defTabSz="914400" rtl="0" eaLnBrk="1" latinLnBrk="0" hangingPunct="1">
      <a:defRPr kumimoji="1" sz="2700" kern="1200">
        <a:solidFill>
          <a:schemeClr val="tx1"/>
        </a:solidFill>
        <a:latin typeface="Arial" charset="0"/>
        <a:ea typeface="ＭＳ Ｐゴシック" pitchFamily="50" charset="-128"/>
        <a:cs typeface="+mn-cs"/>
      </a:defRPr>
    </a:lvl8pPr>
    <a:lvl9pPr marL="3657600" algn="l" defTabSz="914400" rtl="0" eaLnBrk="1" latinLnBrk="0" hangingPunct="1">
      <a:defRPr kumimoji="1" sz="27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909">
          <p15:clr>
            <a:srgbClr val="A4A3A4"/>
          </p15:clr>
        </p15:guide>
        <p15:guide id="2" orient="horz" pos="7647">
          <p15:clr>
            <a:srgbClr val="A4A3A4"/>
          </p15:clr>
        </p15:guide>
        <p15:guide id="3" pos="907">
          <p15:clr>
            <a:srgbClr val="A4A3A4"/>
          </p15:clr>
        </p15:guide>
        <p15:guide id="4" pos="567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3399"/>
    <a:srgbClr val="BB054A"/>
    <a:srgbClr val="FF00FF"/>
    <a:srgbClr val="B2EAAB"/>
    <a:srgbClr val="CCF0C6"/>
    <a:srgbClr val="B7EBA9"/>
    <a:srgbClr val="DCF5D7"/>
    <a:srgbClr val="B3EBAD"/>
    <a:srgbClr val="C8F2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5735" autoAdjust="0"/>
    <p:restoredTop sz="96370" autoAdjust="0"/>
  </p:normalViewPr>
  <p:slideViewPr>
    <p:cSldViewPr>
      <p:cViewPr>
        <p:scale>
          <a:sx n="100" d="100"/>
          <a:sy n="100" d="100"/>
        </p:scale>
        <p:origin x="996" y="72"/>
      </p:cViewPr>
      <p:guideLst>
        <p:guide orient="horz" pos="909"/>
        <p:guide orient="horz" pos="7647"/>
        <p:guide pos="907"/>
        <p:guide pos="567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60" d="100"/>
        <a:sy n="16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1" y="7"/>
            <a:ext cx="2919032" cy="492779"/>
          </a:xfrm>
          <a:prstGeom prst="rect">
            <a:avLst/>
          </a:prstGeom>
          <a:noFill/>
          <a:ln w="9525">
            <a:noFill/>
            <a:miter lim="800000"/>
            <a:headEnd/>
            <a:tailEnd/>
          </a:ln>
          <a:effectLst/>
        </p:spPr>
        <p:txBody>
          <a:bodyPr vert="horz" wrap="square" lIns="94572" tIns="47289" rIns="94572" bIns="47289" numCol="1" anchor="t"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7171" name="Rectangle 3"/>
          <p:cNvSpPr>
            <a:spLocks noGrp="1" noChangeArrowheads="1"/>
          </p:cNvSpPr>
          <p:nvPr>
            <p:ph type="dt" idx="1"/>
          </p:nvPr>
        </p:nvSpPr>
        <p:spPr bwMode="auto">
          <a:xfrm>
            <a:off x="3816739" y="7"/>
            <a:ext cx="2919032" cy="492779"/>
          </a:xfrm>
          <a:prstGeom prst="rect">
            <a:avLst/>
          </a:prstGeom>
          <a:noFill/>
          <a:ln w="9525">
            <a:noFill/>
            <a:miter lim="800000"/>
            <a:headEnd/>
            <a:tailEnd/>
          </a:ln>
          <a:effectLst/>
        </p:spPr>
        <p:txBody>
          <a:bodyPr vert="horz" wrap="square" lIns="94572" tIns="47289" rIns="94572" bIns="47289"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7172" name="Rectangle 4"/>
          <p:cNvSpPr>
            <a:spLocks noGrp="1" noRot="1" noChangeAspect="1" noChangeArrowheads="1" noTextEdit="1"/>
          </p:cNvSpPr>
          <p:nvPr>
            <p:ph type="sldImg" idx="2"/>
          </p:nvPr>
        </p:nvSpPr>
        <p:spPr bwMode="auto">
          <a:xfrm>
            <a:off x="1944688" y="739775"/>
            <a:ext cx="2846387" cy="37020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897703" y="4686011"/>
            <a:ext cx="4940363" cy="4439611"/>
          </a:xfrm>
          <a:prstGeom prst="rect">
            <a:avLst/>
          </a:prstGeom>
          <a:noFill/>
          <a:ln w="9525">
            <a:noFill/>
            <a:miter lim="800000"/>
            <a:headEnd/>
            <a:tailEnd/>
          </a:ln>
          <a:effectLst/>
        </p:spPr>
        <p:txBody>
          <a:bodyPr vert="horz" wrap="square" lIns="94572" tIns="47289" rIns="94572" bIns="47289"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7174" name="Rectangle 6"/>
          <p:cNvSpPr>
            <a:spLocks noGrp="1" noChangeArrowheads="1"/>
          </p:cNvSpPr>
          <p:nvPr>
            <p:ph type="ftr" sz="quarter" idx="4"/>
          </p:nvPr>
        </p:nvSpPr>
        <p:spPr bwMode="auto">
          <a:xfrm>
            <a:off x="11" y="9373540"/>
            <a:ext cx="2919032" cy="492779"/>
          </a:xfrm>
          <a:prstGeom prst="rect">
            <a:avLst/>
          </a:prstGeom>
          <a:noFill/>
          <a:ln w="9525">
            <a:noFill/>
            <a:miter lim="800000"/>
            <a:headEnd/>
            <a:tailEnd/>
          </a:ln>
          <a:effectLst/>
        </p:spPr>
        <p:txBody>
          <a:bodyPr vert="horz" wrap="square" lIns="94572" tIns="47289" rIns="94572" bIns="47289" numCol="1" anchor="b"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7175" name="Rectangle 7"/>
          <p:cNvSpPr>
            <a:spLocks noGrp="1" noChangeArrowheads="1"/>
          </p:cNvSpPr>
          <p:nvPr>
            <p:ph type="sldNum" sz="quarter" idx="5"/>
          </p:nvPr>
        </p:nvSpPr>
        <p:spPr bwMode="auto">
          <a:xfrm>
            <a:off x="3816739" y="9373540"/>
            <a:ext cx="2919032" cy="492779"/>
          </a:xfrm>
          <a:prstGeom prst="rect">
            <a:avLst/>
          </a:prstGeom>
          <a:noFill/>
          <a:ln w="9525">
            <a:noFill/>
            <a:miter lim="800000"/>
            <a:headEnd/>
            <a:tailEnd/>
          </a:ln>
          <a:effectLst/>
        </p:spPr>
        <p:txBody>
          <a:bodyPr vert="horz" wrap="square" lIns="94572" tIns="47289" rIns="94572" bIns="47289" numCol="1" anchor="b" anchorCtr="0" compatLnSpc="1">
            <a:prstTxWarp prst="textNoShape">
              <a:avLst/>
            </a:prstTxWarp>
          </a:bodyPr>
          <a:lstStyle>
            <a:lvl1pPr algn="r">
              <a:defRPr sz="1200">
                <a:ea typeface="ＭＳ Ｐゴシック" pitchFamily="50" charset="-128"/>
              </a:defRPr>
            </a:lvl1pPr>
          </a:lstStyle>
          <a:p>
            <a:pPr>
              <a:defRPr/>
            </a:pPr>
            <a:fld id="{B16D1AC9-04F2-41CA-887A-C1FDE71AC5C9}"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5833B51-8D0E-4DF5-A04B-F02CA997481C}" type="slidenum">
              <a:rPr kumimoji="1" lang="en-US" altLang="ja-JP" sz="12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endParaRPr lang="ja-JP" altLang="ja-JP"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Line 7"/>
          <p:cNvSpPr>
            <a:spLocks noChangeShapeType="1"/>
          </p:cNvSpPr>
          <p:nvPr/>
        </p:nvSpPr>
        <p:spPr bwMode="auto">
          <a:xfrm>
            <a:off x="1079500" y="1330325"/>
            <a:ext cx="8281988"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2" name="Line 8"/>
          <p:cNvSpPr>
            <a:spLocks noChangeShapeType="1"/>
          </p:cNvSpPr>
          <p:nvPr/>
        </p:nvSpPr>
        <p:spPr bwMode="auto">
          <a:xfrm>
            <a:off x="1079500" y="1438275"/>
            <a:ext cx="8281988"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3" name="Line 9"/>
          <p:cNvSpPr>
            <a:spLocks noChangeShapeType="1"/>
          </p:cNvSpPr>
          <p:nvPr/>
        </p:nvSpPr>
        <p:spPr bwMode="auto">
          <a:xfrm>
            <a:off x="1079500" y="6783388"/>
            <a:ext cx="8281988"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4" name="Line 10"/>
          <p:cNvSpPr>
            <a:spLocks noChangeShapeType="1"/>
          </p:cNvSpPr>
          <p:nvPr/>
        </p:nvSpPr>
        <p:spPr bwMode="auto">
          <a:xfrm>
            <a:off x="1079500" y="12126913"/>
            <a:ext cx="8281988"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5" name="Line 11"/>
          <p:cNvSpPr>
            <a:spLocks noChangeShapeType="1"/>
          </p:cNvSpPr>
          <p:nvPr/>
        </p:nvSpPr>
        <p:spPr bwMode="auto">
          <a:xfrm>
            <a:off x="1079500" y="12234863"/>
            <a:ext cx="8277225"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6" name="Line 12"/>
          <p:cNvSpPr>
            <a:spLocks noChangeShapeType="1"/>
          </p:cNvSpPr>
          <p:nvPr/>
        </p:nvSpPr>
        <p:spPr bwMode="auto">
          <a:xfrm>
            <a:off x="1330325"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7" name="Line 13"/>
          <p:cNvSpPr>
            <a:spLocks noChangeShapeType="1"/>
          </p:cNvSpPr>
          <p:nvPr/>
        </p:nvSpPr>
        <p:spPr bwMode="auto">
          <a:xfrm>
            <a:off x="1438275"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8" name="Line 14"/>
          <p:cNvSpPr>
            <a:spLocks noChangeShapeType="1"/>
          </p:cNvSpPr>
          <p:nvPr/>
        </p:nvSpPr>
        <p:spPr bwMode="auto">
          <a:xfrm>
            <a:off x="5218113"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9" name="Line 15"/>
          <p:cNvSpPr>
            <a:spLocks noChangeShapeType="1"/>
          </p:cNvSpPr>
          <p:nvPr/>
        </p:nvSpPr>
        <p:spPr bwMode="auto">
          <a:xfrm>
            <a:off x="8996363"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40" name="Line 16"/>
          <p:cNvSpPr>
            <a:spLocks noChangeShapeType="1"/>
          </p:cNvSpPr>
          <p:nvPr/>
        </p:nvSpPr>
        <p:spPr bwMode="auto">
          <a:xfrm>
            <a:off x="9104313"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41" name="Rectangle 17"/>
          <p:cNvSpPr>
            <a:spLocks noChangeArrowheads="1"/>
          </p:cNvSpPr>
          <p:nvPr/>
        </p:nvSpPr>
        <p:spPr bwMode="auto">
          <a:xfrm>
            <a:off x="1330325" y="1330325"/>
            <a:ext cx="7773988" cy="10906125"/>
          </a:xfrm>
          <a:prstGeom prst="rect">
            <a:avLst/>
          </a:prstGeom>
          <a:solidFill>
            <a:schemeClr val="bg1"/>
          </a:solidFill>
          <a:ln w="3175">
            <a:solidFill>
              <a:schemeClr val="tx1"/>
            </a:solidFill>
            <a:miter lim="800000"/>
            <a:headEnd/>
            <a:tailEnd/>
          </a:ln>
          <a:effectLst/>
        </p:spPr>
        <p:txBody>
          <a:bodyPr wrap="none" anchor="ctr"/>
          <a:lstStyle/>
          <a:p>
            <a:pPr>
              <a:defRPr/>
            </a:pPr>
            <a:endParaRPr lang="ja-JP" altLang="en-US"/>
          </a:p>
        </p:txBody>
      </p:sp>
      <p:pic>
        <p:nvPicPr>
          <p:cNvPr id="2" name="Picture 70"/>
          <p:cNvPicPr>
            <a:picLocks noChangeAspect="1" noChangeArrowheads="1"/>
          </p:cNvPicPr>
          <p:nvPr/>
        </p:nvPicPr>
        <p:blipFill>
          <a:blip r:embed="rId4" cstate="print"/>
          <a:srcRect/>
          <a:stretch>
            <a:fillRect/>
          </a:stretch>
        </p:blipFill>
        <p:spPr bwMode="auto">
          <a:xfrm>
            <a:off x="3421063" y="449263"/>
            <a:ext cx="3606800" cy="3524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1371600" rtl="0" eaLnBrk="0" fontAlgn="base" hangingPunct="0">
        <a:spcBef>
          <a:spcPct val="0"/>
        </a:spcBef>
        <a:spcAft>
          <a:spcPct val="0"/>
        </a:spcAft>
        <a:defRPr kumimoji="1" sz="6600">
          <a:solidFill>
            <a:schemeClr val="tx2"/>
          </a:solidFill>
          <a:latin typeface="+mj-lt"/>
          <a:ea typeface="+mj-ea"/>
          <a:cs typeface="+mj-cs"/>
        </a:defRPr>
      </a:lvl1pPr>
      <a:lvl2pPr algn="ctr" defTabSz="1371600" rtl="0" eaLnBrk="0" fontAlgn="base" hangingPunct="0">
        <a:spcBef>
          <a:spcPct val="0"/>
        </a:spcBef>
        <a:spcAft>
          <a:spcPct val="0"/>
        </a:spcAft>
        <a:defRPr kumimoji="1" sz="6600">
          <a:solidFill>
            <a:schemeClr val="tx2"/>
          </a:solidFill>
          <a:latin typeface="Arial" charset="0"/>
          <a:ea typeface="ＭＳ Ｐゴシック" pitchFamily="50" charset="-128"/>
        </a:defRPr>
      </a:lvl2pPr>
      <a:lvl3pPr algn="ctr" defTabSz="1371600" rtl="0" eaLnBrk="0" fontAlgn="base" hangingPunct="0">
        <a:spcBef>
          <a:spcPct val="0"/>
        </a:spcBef>
        <a:spcAft>
          <a:spcPct val="0"/>
        </a:spcAft>
        <a:defRPr kumimoji="1" sz="6600">
          <a:solidFill>
            <a:schemeClr val="tx2"/>
          </a:solidFill>
          <a:latin typeface="Arial" charset="0"/>
          <a:ea typeface="ＭＳ Ｐゴシック" pitchFamily="50" charset="-128"/>
        </a:defRPr>
      </a:lvl3pPr>
      <a:lvl4pPr algn="ctr" defTabSz="1371600" rtl="0" eaLnBrk="0" fontAlgn="base" hangingPunct="0">
        <a:spcBef>
          <a:spcPct val="0"/>
        </a:spcBef>
        <a:spcAft>
          <a:spcPct val="0"/>
        </a:spcAft>
        <a:defRPr kumimoji="1" sz="6600">
          <a:solidFill>
            <a:schemeClr val="tx2"/>
          </a:solidFill>
          <a:latin typeface="Arial" charset="0"/>
          <a:ea typeface="ＭＳ Ｐゴシック" pitchFamily="50" charset="-128"/>
        </a:defRPr>
      </a:lvl4pPr>
      <a:lvl5pPr algn="ctr" defTabSz="1371600" rtl="0" eaLnBrk="0" fontAlgn="base" hangingPunct="0">
        <a:spcBef>
          <a:spcPct val="0"/>
        </a:spcBef>
        <a:spcAft>
          <a:spcPct val="0"/>
        </a:spcAft>
        <a:defRPr kumimoji="1" sz="6600">
          <a:solidFill>
            <a:schemeClr val="tx2"/>
          </a:solidFill>
          <a:latin typeface="Arial" charset="0"/>
          <a:ea typeface="ＭＳ Ｐゴシック" pitchFamily="50" charset="-128"/>
        </a:defRPr>
      </a:lvl5pPr>
      <a:lvl6pPr marL="457200" algn="ctr" defTabSz="1371600" rtl="0" fontAlgn="base">
        <a:spcBef>
          <a:spcPct val="0"/>
        </a:spcBef>
        <a:spcAft>
          <a:spcPct val="0"/>
        </a:spcAft>
        <a:defRPr kumimoji="1" sz="6600">
          <a:solidFill>
            <a:schemeClr val="tx2"/>
          </a:solidFill>
          <a:latin typeface="Arial" charset="0"/>
          <a:ea typeface="ＭＳ Ｐゴシック" pitchFamily="50" charset="-128"/>
        </a:defRPr>
      </a:lvl6pPr>
      <a:lvl7pPr marL="914400" algn="ctr" defTabSz="1371600" rtl="0" fontAlgn="base">
        <a:spcBef>
          <a:spcPct val="0"/>
        </a:spcBef>
        <a:spcAft>
          <a:spcPct val="0"/>
        </a:spcAft>
        <a:defRPr kumimoji="1" sz="6600">
          <a:solidFill>
            <a:schemeClr val="tx2"/>
          </a:solidFill>
          <a:latin typeface="Arial" charset="0"/>
          <a:ea typeface="ＭＳ Ｐゴシック" pitchFamily="50" charset="-128"/>
        </a:defRPr>
      </a:lvl7pPr>
      <a:lvl8pPr marL="1371600" algn="ctr" defTabSz="1371600" rtl="0" fontAlgn="base">
        <a:spcBef>
          <a:spcPct val="0"/>
        </a:spcBef>
        <a:spcAft>
          <a:spcPct val="0"/>
        </a:spcAft>
        <a:defRPr kumimoji="1" sz="6600">
          <a:solidFill>
            <a:schemeClr val="tx2"/>
          </a:solidFill>
          <a:latin typeface="Arial" charset="0"/>
          <a:ea typeface="ＭＳ Ｐゴシック" pitchFamily="50" charset="-128"/>
        </a:defRPr>
      </a:lvl8pPr>
      <a:lvl9pPr marL="1828800" algn="ctr" defTabSz="1371600" rtl="0" fontAlgn="base">
        <a:spcBef>
          <a:spcPct val="0"/>
        </a:spcBef>
        <a:spcAft>
          <a:spcPct val="0"/>
        </a:spcAft>
        <a:defRPr kumimoji="1" sz="6600">
          <a:solidFill>
            <a:schemeClr val="tx2"/>
          </a:solidFill>
          <a:latin typeface="Arial" charset="0"/>
          <a:ea typeface="ＭＳ Ｐゴシック" pitchFamily="50" charset="-128"/>
        </a:defRPr>
      </a:lvl9pPr>
    </p:titleStyle>
    <p:bodyStyle>
      <a:lvl1pPr marL="342900" indent="-342900" algn="l" defTabSz="1371600" rtl="0" eaLnBrk="0" fontAlgn="base" hangingPunct="0">
        <a:spcBef>
          <a:spcPct val="20000"/>
        </a:spcBef>
        <a:spcAft>
          <a:spcPct val="0"/>
        </a:spcAft>
        <a:defRPr kumimoji="1" sz="4800">
          <a:solidFill>
            <a:schemeClr val="tx1"/>
          </a:solidFill>
          <a:latin typeface="+mn-lt"/>
          <a:ea typeface="+mn-ea"/>
          <a:cs typeface="+mn-cs"/>
        </a:defRPr>
      </a:lvl1pPr>
      <a:lvl2pPr marL="1150938" indent="-428625" algn="l" defTabSz="1371600" rtl="0" eaLnBrk="0" fontAlgn="base" hangingPunct="0">
        <a:spcBef>
          <a:spcPct val="20000"/>
        </a:spcBef>
        <a:spcAft>
          <a:spcPct val="0"/>
        </a:spcAft>
        <a:buChar char="–"/>
        <a:defRPr kumimoji="1" sz="4200">
          <a:solidFill>
            <a:schemeClr val="tx1"/>
          </a:solidFill>
          <a:latin typeface="+mn-lt"/>
          <a:ea typeface="+mn-ea"/>
        </a:defRPr>
      </a:lvl2pPr>
      <a:lvl3pPr marL="1714500" indent="-342900" algn="l" defTabSz="1371600" rtl="0" eaLnBrk="0" fontAlgn="base" hangingPunct="0">
        <a:spcBef>
          <a:spcPct val="20000"/>
        </a:spcBef>
        <a:spcAft>
          <a:spcPct val="0"/>
        </a:spcAft>
        <a:buChar char="•"/>
        <a:defRPr kumimoji="1" sz="3600">
          <a:solidFill>
            <a:schemeClr val="tx1"/>
          </a:solidFill>
          <a:latin typeface="+mn-lt"/>
          <a:ea typeface="+mn-ea"/>
        </a:defRPr>
      </a:lvl3pPr>
      <a:lvl4pPr marL="2401888" indent="-342900" algn="l" defTabSz="1371600" rtl="0" eaLnBrk="0" fontAlgn="base" hangingPunct="0">
        <a:spcBef>
          <a:spcPct val="20000"/>
        </a:spcBef>
        <a:spcAft>
          <a:spcPct val="0"/>
        </a:spcAft>
        <a:buChar char="–"/>
        <a:defRPr kumimoji="1" sz="3000">
          <a:solidFill>
            <a:schemeClr val="tx1"/>
          </a:solidFill>
          <a:latin typeface="+mn-lt"/>
          <a:ea typeface="+mn-ea"/>
        </a:defRPr>
      </a:lvl4pPr>
      <a:lvl5pPr marL="3087688" indent="-342900" algn="l" defTabSz="1371600" rtl="0" eaLnBrk="0" fontAlgn="base" hangingPunct="0">
        <a:spcBef>
          <a:spcPct val="20000"/>
        </a:spcBef>
        <a:spcAft>
          <a:spcPct val="0"/>
        </a:spcAft>
        <a:buChar char="»"/>
        <a:defRPr kumimoji="1" sz="3000">
          <a:solidFill>
            <a:schemeClr val="tx1"/>
          </a:solidFill>
          <a:latin typeface="+mn-lt"/>
          <a:ea typeface="+mn-ea"/>
        </a:defRPr>
      </a:lvl5pPr>
      <a:lvl6pPr marL="3544888" indent="-342900" algn="l" defTabSz="1371600" rtl="0" fontAlgn="base">
        <a:spcBef>
          <a:spcPct val="20000"/>
        </a:spcBef>
        <a:spcAft>
          <a:spcPct val="0"/>
        </a:spcAft>
        <a:buChar char="»"/>
        <a:defRPr kumimoji="1" sz="3000">
          <a:solidFill>
            <a:schemeClr val="tx1"/>
          </a:solidFill>
          <a:latin typeface="+mn-lt"/>
          <a:ea typeface="+mn-ea"/>
        </a:defRPr>
      </a:lvl6pPr>
      <a:lvl7pPr marL="4002088" indent="-342900" algn="l" defTabSz="1371600" rtl="0" fontAlgn="base">
        <a:spcBef>
          <a:spcPct val="20000"/>
        </a:spcBef>
        <a:spcAft>
          <a:spcPct val="0"/>
        </a:spcAft>
        <a:buChar char="»"/>
        <a:defRPr kumimoji="1" sz="3000">
          <a:solidFill>
            <a:schemeClr val="tx1"/>
          </a:solidFill>
          <a:latin typeface="+mn-lt"/>
          <a:ea typeface="+mn-ea"/>
        </a:defRPr>
      </a:lvl7pPr>
      <a:lvl8pPr marL="4459288" indent="-342900" algn="l" defTabSz="1371600" rtl="0" fontAlgn="base">
        <a:spcBef>
          <a:spcPct val="20000"/>
        </a:spcBef>
        <a:spcAft>
          <a:spcPct val="0"/>
        </a:spcAft>
        <a:buChar char="»"/>
        <a:defRPr kumimoji="1" sz="3000">
          <a:solidFill>
            <a:schemeClr val="tx1"/>
          </a:solidFill>
          <a:latin typeface="+mn-lt"/>
          <a:ea typeface="+mn-ea"/>
        </a:defRPr>
      </a:lvl8pPr>
      <a:lvl9pPr marL="4916488" indent="-342900" algn="l" defTabSz="1371600" rtl="0" fontAlgn="base">
        <a:spcBef>
          <a:spcPct val="20000"/>
        </a:spcBef>
        <a:spcAft>
          <a:spcPct val="0"/>
        </a:spcAft>
        <a:buChar char="»"/>
        <a:defRPr kumimoji="1" sz="3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riswme.co.j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505858" y="1747400"/>
            <a:ext cx="4210580" cy="649499"/>
          </a:xfrm>
          <a:prstGeom prst="rect">
            <a:avLst/>
          </a:prstGeom>
          <a:noFill/>
          <a:ln w="9525">
            <a:noFill/>
            <a:miter lim="800000"/>
            <a:headEnd/>
            <a:tailEnd/>
          </a:ln>
        </p:spPr>
        <p:txBody>
          <a:bodyPr lIns="82809" tIns="9908" rIns="82809" bIns="9908" anchor="ct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事前登録申込締切　</a:t>
            </a:r>
            <a:r>
              <a:rPr lang="en-US" altLang="ja-JP" sz="2800" b="1" dirty="0">
                <a:solidFill>
                  <a:prstClr val="black"/>
                </a:solidFill>
                <a:latin typeface="ＭＳ Ｐゴシック"/>
                <a:ea typeface="ＭＳ Ｐゴシック"/>
                <a:cs typeface="ＭＳ Ｐゴシック" pitchFamily="50" charset="-128"/>
              </a:rPr>
              <a:t>11</a:t>
            </a:r>
            <a:r>
              <a:rPr kumimoji="1" lang="ja-JP" altLang="en-US" sz="2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月</a:t>
            </a:r>
            <a:r>
              <a:rPr kumimoji="1" lang="en-US" altLang="ja-JP" sz="2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24</a:t>
            </a:r>
            <a:r>
              <a:rPr kumimoji="1" lang="ja-JP" altLang="en-US" sz="2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日（火）</a:t>
            </a:r>
            <a:endParaRPr kumimoji="1" lang="ja-JP" altLang="en-US" sz="32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endParaRPr>
          </a:p>
        </p:txBody>
      </p:sp>
      <p:sp>
        <p:nvSpPr>
          <p:cNvPr id="6" name="Text Box 5"/>
          <p:cNvSpPr txBox="1">
            <a:spLocks noChangeArrowheads="1"/>
          </p:cNvSpPr>
          <p:nvPr/>
        </p:nvSpPr>
        <p:spPr bwMode="auto">
          <a:xfrm>
            <a:off x="543750" y="2478976"/>
            <a:ext cx="9353488" cy="696912"/>
          </a:xfrm>
          <a:prstGeom prst="rect">
            <a:avLst/>
          </a:prstGeom>
          <a:noFill/>
          <a:ln w="9525">
            <a:noFill/>
            <a:miter lim="800000"/>
            <a:headEnd/>
            <a:tailEnd/>
          </a:ln>
        </p:spPr>
        <p:txBody>
          <a:bodyPr lIns="82809" tIns="9908" rIns="82809" bIns="9908" anchor="ctr"/>
          <a:lstStyle/>
          <a:p>
            <a:pPr marL="0" marR="0" lvl="0" indent="0" algn="ctr" defTabSz="914400" rtl="0" eaLnBrk="1" fontAlgn="base" latinLnBrk="0" hangingPunct="1">
              <a:lnSpc>
                <a:spcPct val="100000"/>
              </a:lnSpc>
              <a:spcBef>
                <a:spcPts val="668"/>
              </a:spcBef>
              <a:spcAft>
                <a:spcPct val="0"/>
              </a:spcAft>
              <a:buClrTx/>
              <a:buSzTx/>
              <a:buFontTx/>
              <a:buNone/>
              <a:tabLst/>
              <a:defRPr/>
            </a:pPr>
            <a:r>
              <a:rPr kumimoji="1" lang="en-US" altLang="ja-JP" sz="1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2020</a:t>
            </a:r>
            <a:r>
              <a:rPr kumimoji="1" lang="ja-JP" altLang="en-US" sz="1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年度</a:t>
            </a:r>
            <a:r>
              <a:rPr lang="ja-JP" altLang="en-US" sz="1800" b="1" dirty="0">
                <a:solidFill>
                  <a:prstClr val="black"/>
                </a:solidFill>
                <a:latin typeface="ＭＳ Ｐゴシック"/>
                <a:ea typeface="ＭＳ Ｐゴシック"/>
                <a:cs typeface="ＭＳ Ｐゴシック" pitchFamily="50" charset="-128"/>
              </a:rPr>
              <a:t>秋</a:t>
            </a:r>
            <a:r>
              <a:rPr kumimoji="1" lang="ja-JP" altLang="en-US" sz="1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季シンポジウム</a:t>
            </a:r>
            <a:r>
              <a:rPr kumimoji="1" lang="ja-JP" altLang="en-US" sz="1800" b="0"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 </a:t>
            </a:r>
            <a:r>
              <a:rPr kumimoji="1" lang="ja-JP" altLang="en-US" sz="2000" b="0"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a:t>
            </a:r>
            <a:r>
              <a:rPr lang="ja-JP" altLang="en-US" sz="1800" b="1" dirty="0">
                <a:solidFill>
                  <a:prstClr val="black"/>
                </a:solidFill>
                <a:latin typeface="ＭＳ Ｐゴシック"/>
                <a:ea typeface="ＭＳ Ｐゴシック"/>
                <a:cs typeface="ＭＳ Ｐゴシック" pitchFamily="50" charset="-128"/>
              </a:rPr>
              <a:t>持続可能な社会の実現に向けて</a:t>
            </a:r>
            <a:r>
              <a:rPr kumimoji="1" lang="ja-JP" altLang="en-US" sz="1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～環境政策と廃棄物処理政策～</a:t>
            </a:r>
            <a:endParaRPr kumimoji="1" lang="ja-JP" altLang="en-US" sz="2000" b="0"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501948736"/>
              </p:ext>
            </p:extLst>
          </p:nvPr>
        </p:nvGraphicFramePr>
        <p:xfrm>
          <a:off x="543750" y="3108884"/>
          <a:ext cx="9429273" cy="8482900"/>
        </p:xfrm>
        <a:graphic>
          <a:graphicData uri="http://schemas.openxmlformats.org/drawingml/2006/table">
            <a:tbl>
              <a:tblPr firstRow="1" bandRow="1"/>
              <a:tblGrid>
                <a:gridCol w="1659197">
                  <a:extLst>
                    <a:ext uri="{9D8B030D-6E8A-4147-A177-3AD203B41FA5}">
                      <a16:colId xmlns:a16="http://schemas.microsoft.com/office/drawing/2014/main" val="20000"/>
                    </a:ext>
                  </a:extLst>
                </a:gridCol>
                <a:gridCol w="2271185">
                  <a:extLst>
                    <a:ext uri="{9D8B030D-6E8A-4147-A177-3AD203B41FA5}">
                      <a16:colId xmlns:a16="http://schemas.microsoft.com/office/drawing/2014/main" val="20001"/>
                    </a:ext>
                  </a:extLst>
                </a:gridCol>
                <a:gridCol w="206986">
                  <a:extLst>
                    <a:ext uri="{9D8B030D-6E8A-4147-A177-3AD203B41FA5}">
                      <a16:colId xmlns:a16="http://schemas.microsoft.com/office/drawing/2014/main" val="20002"/>
                    </a:ext>
                  </a:extLst>
                </a:gridCol>
                <a:gridCol w="1240526">
                  <a:extLst>
                    <a:ext uri="{9D8B030D-6E8A-4147-A177-3AD203B41FA5}">
                      <a16:colId xmlns:a16="http://schemas.microsoft.com/office/drawing/2014/main" val="20003"/>
                    </a:ext>
                  </a:extLst>
                </a:gridCol>
                <a:gridCol w="2064712">
                  <a:extLst>
                    <a:ext uri="{9D8B030D-6E8A-4147-A177-3AD203B41FA5}">
                      <a16:colId xmlns:a16="http://schemas.microsoft.com/office/drawing/2014/main" val="20004"/>
                    </a:ext>
                  </a:extLst>
                </a:gridCol>
                <a:gridCol w="1986667">
                  <a:extLst>
                    <a:ext uri="{9D8B030D-6E8A-4147-A177-3AD203B41FA5}">
                      <a16:colId xmlns:a16="http://schemas.microsoft.com/office/drawing/2014/main" val="20005"/>
                    </a:ext>
                  </a:extLst>
                </a:gridCol>
              </a:tblGrid>
              <a:tr h="464874">
                <a:tc>
                  <a:txBody>
                    <a:bodyPr/>
                    <a:lstStyle/>
                    <a:p>
                      <a:pPr algn="ctr"/>
                      <a:r>
                        <a:rPr kumimoji="1" lang="ja-JP" altLang="en-US" sz="1100" dirty="0">
                          <a:latin typeface="+mn-ea"/>
                          <a:ea typeface="+mn-ea"/>
                        </a:rPr>
                        <a:t>所属団体・部課名</a:t>
                      </a:r>
                    </a:p>
                  </a:txBody>
                  <a:tcPr marL="103696" marR="103696" marT="54547" marB="54547" anchor="ctr"/>
                </a:tc>
                <a:tc gridSpan="5">
                  <a:txBody>
                    <a:bodyPr/>
                    <a:lstStyle/>
                    <a:p>
                      <a:pPr algn="ctr"/>
                      <a:endParaRPr kumimoji="1" lang="ja-JP" altLang="en-US" sz="1900" dirty="0">
                        <a:latin typeface="+mn-ea"/>
                        <a:ea typeface="+mn-ea"/>
                      </a:endParaRPr>
                    </a:p>
                  </a:txBody>
                  <a:tcPr marL="103696" marR="103696" marT="54547" marB="54547"/>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542353">
                <a:tc>
                  <a:txBody>
                    <a:bodyPr/>
                    <a:lstStyle/>
                    <a:p>
                      <a:pPr algn="ctr"/>
                      <a:r>
                        <a:rPr kumimoji="1" lang="ja-JP" altLang="en-US" sz="1100" dirty="0">
                          <a:latin typeface="+mn-ea"/>
                          <a:ea typeface="+mn-ea"/>
                        </a:rPr>
                        <a:t>住　所</a:t>
                      </a:r>
                      <a:endParaRPr kumimoji="1" lang="ja-JP" altLang="en-US" sz="1300" dirty="0">
                        <a:latin typeface="+mn-ea"/>
                        <a:ea typeface="+mn-ea"/>
                      </a:endParaRPr>
                    </a:p>
                  </a:txBody>
                  <a:tcPr marL="103696" marR="103696" marT="54547" marB="54547" anchor="ctr"/>
                </a:tc>
                <a:tc gridSpan="5">
                  <a:txBody>
                    <a:bodyPr/>
                    <a:lstStyle/>
                    <a:p>
                      <a:pPr algn="l"/>
                      <a:r>
                        <a:rPr kumimoji="1" lang="ja-JP" altLang="en-US" sz="1000" dirty="0">
                          <a:latin typeface="+mn-ea"/>
                          <a:ea typeface="+mn-ea"/>
                        </a:rPr>
                        <a:t>〒</a:t>
                      </a:r>
                    </a:p>
                  </a:txBody>
                  <a:tcPr marL="103696" marR="103696" marT="54547" marB="54547"/>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542353">
                <a:tc>
                  <a:txBody>
                    <a:bodyPr/>
                    <a:lstStyle/>
                    <a:p>
                      <a:pPr algn="ctr"/>
                      <a:r>
                        <a:rPr kumimoji="1" lang="ja-JP" altLang="en-US" sz="1100" dirty="0">
                          <a:latin typeface="+mn-ea"/>
                          <a:ea typeface="+mn-ea"/>
                        </a:rPr>
                        <a:t>電 話 番 号</a:t>
                      </a:r>
                    </a:p>
                  </a:txBody>
                  <a:tcPr marL="103696" marR="103696" marT="54547" marB="54547" anchor="ctr"/>
                </a:tc>
                <a:tc>
                  <a:txBody>
                    <a:bodyPr/>
                    <a:lstStyle/>
                    <a:p>
                      <a:pPr algn="ctr"/>
                      <a:endParaRPr kumimoji="1" lang="ja-JP" altLang="en-US" sz="1200" dirty="0">
                        <a:latin typeface="+mn-ea"/>
                        <a:ea typeface="+mn-ea"/>
                      </a:endParaRPr>
                    </a:p>
                  </a:txBody>
                  <a:tcPr marL="103696" marR="103696" marT="54547" marB="54547"/>
                </a:tc>
                <a:tc gridSpan="2">
                  <a:txBody>
                    <a:bodyPr/>
                    <a:lstStyle/>
                    <a:p>
                      <a:pPr algn="ctr"/>
                      <a:r>
                        <a:rPr kumimoji="1" lang="en-US" altLang="ja-JP" sz="1100" dirty="0">
                          <a:latin typeface="+mn-ea"/>
                          <a:ea typeface="+mn-ea"/>
                        </a:rPr>
                        <a:t>FAX</a:t>
                      </a:r>
                      <a:r>
                        <a:rPr kumimoji="1" lang="ja-JP" altLang="en-US" sz="1100" dirty="0">
                          <a:latin typeface="+mn-ea"/>
                          <a:ea typeface="+mn-ea"/>
                        </a:rPr>
                        <a:t>　番号</a:t>
                      </a:r>
                      <a:endParaRPr kumimoji="1" lang="en-US" altLang="ja-JP" sz="1100" dirty="0">
                        <a:latin typeface="+mn-ea"/>
                        <a:ea typeface="+mn-ea"/>
                      </a:endParaRPr>
                    </a:p>
                    <a:p>
                      <a:pPr algn="ctr"/>
                      <a:endParaRPr kumimoji="1" lang="ja-JP" altLang="en-US" sz="800" dirty="0">
                        <a:latin typeface="+mn-ea"/>
                        <a:ea typeface="+mn-ea"/>
                      </a:endParaRPr>
                    </a:p>
                  </a:txBody>
                  <a:tcPr marL="103696" marR="103696" marT="54547" marB="54547" anchor="ctr"/>
                </a:tc>
                <a:tc hMerge="1">
                  <a:txBody>
                    <a:bodyPr/>
                    <a:lstStyle/>
                    <a:p>
                      <a:pPr algn="ctr"/>
                      <a:endParaRPr kumimoji="1" lang="ja-JP" altLang="en-US" sz="1200" dirty="0"/>
                    </a:p>
                  </a:txBody>
                  <a:tcPr anchor="ctr"/>
                </a:tc>
                <a:tc gridSpan="2">
                  <a:txBody>
                    <a:bodyPr/>
                    <a:lstStyle/>
                    <a:p>
                      <a:pPr marL="0" indent="0" algn="ctr"/>
                      <a:endParaRPr kumimoji="1" lang="ja-JP" altLang="en-US" sz="800" b="0" dirty="0">
                        <a:latin typeface="+mn-ea"/>
                        <a:ea typeface="+mn-ea"/>
                      </a:endParaRPr>
                    </a:p>
                  </a:txBody>
                  <a:tcPr marL="36000" marR="103696" marT="36000" marB="54547"/>
                </a:tc>
                <a:tc hMerge="1">
                  <a:txBody>
                    <a:bodyPr/>
                    <a:lstStyle/>
                    <a:p>
                      <a:endParaRPr kumimoji="1" lang="ja-JP" altLang="en-US"/>
                    </a:p>
                  </a:txBody>
                  <a:tcPr/>
                </a:tc>
                <a:extLst>
                  <a:ext uri="{0D108BD9-81ED-4DB2-BD59-A6C34878D82A}">
                    <a16:rowId xmlns:a16="http://schemas.microsoft.com/office/drawing/2014/main" val="10002"/>
                  </a:ext>
                </a:extLst>
              </a:tr>
              <a:tr h="6747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事前登録費</a:t>
                      </a:r>
                      <a:endParaRPr kumimoji="1" lang="en-US" altLang="ja-JP" sz="1100" b="0" i="0" u="none" strike="noStrike" kern="1200" cap="none" spc="0" normalizeH="0" baseline="0" noProof="0" dirty="0">
                        <a:ln>
                          <a:noFill/>
                        </a:ln>
                        <a:solidFill>
                          <a:prstClr val="black"/>
                        </a:solidFill>
                        <a:effectLst/>
                        <a:uLnTx/>
                        <a:uFillTx/>
                        <a:latin typeface="ＭＳ Ｐゴシック"/>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振込予定日</a:t>
                      </a:r>
                      <a:endParaRPr kumimoji="1" lang="en-US" altLang="ja-JP" sz="1100" dirty="0">
                        <a:latin typeface="+mn-ea"/>
                        <a:ea typeface="+mn-ea"/>
                      </a:endParaRPr>
                    </a:p>
                  </a:txBody>
                  <a:tcPr marL="103696" marR="103696" marT="54547" marB="54547" anchor="ctr"/>
                </a:tc>
                <a:tc>
                  <a:txBody>
                    <a:bodyPr/>
                    <a:lstStyle/>
                    <a:p>
                      <a:pPr algn="ctr">
                        <a:lnSpc>
                          <a:spcPts val="800"/>
                        </a:lnSpc>
                      </a:pPr>
                      <a:r>
                        <a:rPr kumimoji="1" lang="ja-JP" altLang="en-US" sz="1050">
                          <a:latin typeface="+mn-ea"/>
                          <a:ea typeface="+mn-ea"/>
                        </a:rPr>
                        <a:t>　　</a:t>
                      </a:r>
                      <a:endParaRPr kumimoji="1" lang="en-US" altLang="ja-JP" sz="700" b="1" dirty="0">
                        <a:latin typeface="+mn-ea"/>
                        <a:ea typeface="+mn-ea"/>
                      </a:endParaRPr>
                    </a:p>
                    <a:p>
                      <a:pPr algn="ctr">
                        <a:lnSpc>
                          <a:spcPts val="800"/>
                        </a:lnSpc>
                      </a:pPr>
                      <a:endParaRPr kumimoji="1" lang="en-US" altLang="ja-JP" sz="1050" dirty="0">
                        <a:latin typeface="+mn-ea"/>
                        <a:ea typeface="+mn-ea"/>
                      </a:endParaRPr>
                    </a:p>
                    <a:p>
                      <a:pPr algn="ctr">
                        <a:lnSpc>
                          <a:spcPts val="800"/>
                        </a:lnSpc>
                      </a:pPr>
                      <a:r>
                        <a:rPr kumimoji="1" lang="ja-JP" altLang="en-US" sz="1050" dirty="0">
                          <a:latin typeface="+mn-ea"/>
                          <a:ea typeface="+mn-ea"/>
                        </a:rPr>
                        <a:t>　　　　　　　　　　　　　　　　　　　　　　　　　　　　</a:t>
                      </a:r>
                      <a:endParaRPr kumimoji="1" lang="en-US" altLang="ja-JP" sz="1050" dirty="0">
                        <a:latin typeface="+mn-ea"/>
                        <a:ea typeface="+mn-ea"/>
                      </a:endParaRPr>
                    </a:p>
                  </a:txBody>
                  <a:tcPr marL="103696" marR="103696" marT="0" marB="54547"/>
                </a:tc>
                <a:tc gridSpan="2">
                  <a:txBody>
                    <a:bodyPr/>
                    <a:lstStyle/>
                    <a:p>
                      <a:pPr algn="ctr"/>
                      <a:endParaRPr kumimoji="1" lang="en-US" altLang="ja-JP" sz="1100" dirty="0">
                        <a:latin typeface="+mn-ea"/>
                        <a:ea typeface="+mn-ea"/>
                      </a:endParaRPr>
                    </a:p>
                    <a:p>
                      <a:pPr algn="ctr"/>
                      <a:r>
                        <a:rPr kumimoji="1" lang="ja-JP" altLang="en-US" sz="1100" dirty="0">
                          <a:latin typeface="+mn-ea"/>
                          <a:ea typeface="+mn-ea"/>
                        </a:rPr>
                        <a:t>事前登録費</a:t>
                      </a:r>
                      <a:endParaRPr kumimoji="1" lang="zh-TW" altLang="en-US" sz="1100" dirty="0">
                        <a:latin typeface="+mn-ea"/>
                        <a:ea typeface="+mn-ea"/>
                      </a:endParaRPr>
                    </a:p>
                    <a:p>
                      <a:pPr algn="ctr"/>
                      <a:r>
                        <a:rPr kumimoji="1" lang="zh-TW" altLang="en-US" sz="1100" dirty="0">
                          <a:latin typeface="+mn-ea"/>
                          <a:ea typeface="+mn-ea"/>
                        </a:rPr>
                        <a:t>金額</a:t>
                      </a:r>
                      <a:endParaRPr kumimoji="1" lang="ja-JP" altLang="en-US" sz="1100" dirty="0">
                        <a:latin typeface="+mn-ea"/>
                        <a:ea typeface="+mn-ea"/>
                      </a:endParaRPr>
                    </a:p>
                  </a:txBody>
                  <a:tcPr marL="103696" marR="103696" marT="0" marB="54547"/>
                </a:tc>
                <a:tc hMerge="1">
                  <a:txBody>
                    <a:bodyPr/>
                    <a:lstStyle/>
                    <a:p>
                      <a:pPr algn="ctr"/>
                      <a:endParaRPr kumimoji="1" lang="ja-JP" altLang="en-US" sz="1100" dirty="0"/>
                    </a:p>
                  </a:txBody>
                  <a:tcPr anchor="ctr"/>
                </a:tc>
                <a:tc gridSpan="2">
                  <a:txBody>
                    <a:bodyPr/>
                    <a:lstStyle/>
                    <a:p>
                      <a:pPr algn="ctr"/>
                      <a:endParaRPr kumimoji="1" lang="en-US" altLang="ja-JP" sz="1800" b="0" i="0" u="none" strike="noStrike" kern="1200" baseline="0" dirty="0">
                        <a:solidFill>
                          <a:schemeClr val="tx1"/>
                        </a:solidFill>
                        <a:latin typeface="+mn-lt"/>
                        <a:ea typeface="+mn-ea"/>
                        <a:cs typeface="+mn-cs"/>
                      </a:endParaRPr>
                    </a:p>
                    <a:p>
                      <a:pPr algn="ctr"/>
                      <a:r>
                        <a:rPr kumimoji="1" lang="ja-JP" altLang="en-US" sz="1800" b="0" i="0" u="none" strike="noStrike" kern="1200" baseline="0" dirty="0">
                          <a:solidFill>
                            <a:schemeClr val="tx1"/>
                          </a:solidFill>
                          <a:latin typeface="+mn-lt"/>
                          <a:ea typeface="+mn-ea"/>
                          <a:cs typeface="+mn-cs"/>
                        </a:rPr>
                        <a:t>                                                    円</a:t>
                      </a:r>
                      <a:endParaRPr kumimoji="1" lang="ja-JP" altLang="en-US" sz="1200" dirty="0">
                        <a:latin typeface="+mn-ea"/>
                        <a:ea typeface="+mn-ea"/>
                      </a:endParaRPr>
                    </a:p>
                  </a:txBody>
                  <a:tcPr marL="103696" marR="103696" marT="0" marB="54547"/>
                </a:tc>
                <a:tc hMerge="1">
                  <a:txBody>
                    <a:bodyPr/>
                    <a:lstStyle/>
                    <a:p>
                      <a:endParaRPr kumimoji="1" lang="ja-JP" altLang="en-US"/>
                    </a:p>
                  </a:txBody>
                  <a:tcPr/>
                </a:tc>
                <a:extLst>
                  <a:ext uri="{0D108BD9-81ED-4DB2-BD59-A6C34878D82A}">
                    <a16:rowId xmlns:a16="http://schemas.microsoft.com/office/drawing/2014/main" val="10003"/>
                  </a:ext>
                </a:extLst>
              </a:tr>
              <a:tr h="735815">
                <a:tc>
                  <a:txBody>
                    <a:bodyPr/>
                    <a:lstStyle/>
                    <a:p>
                      <a:pPr algn="ctr"/>
                      <a:r>
                        <a:rPr kumimoji="1" lang="ja-JP" altLang="en-US" sz="1100" dirty="0">
                          <a:latin typeface="+mn-ea"/>
                          <a:ea typeface="+mn-ea"/>
                        </a:rPr>
                        <a:t>申込者氏名</a:t>
                      </a:r>
                      <a:endParaRPr kumimoji="1" lang="en-US" altLang="ja-JP" sz="1100" dirty="0">
                        <a:latin typeface="+mn-ea"/>
                        <a:ea typeface="+mn-ea"/>
                      </a:endParaRPr>
                    </a:p>
                  </a:txBody>
                  <a:tcPr marL="103696" marR="103696" marT="54547" marB="54547" anchor="ctr"/>
                </a:tc>
                <a:tc gridSpan="3">
                  <a:txBody>
                    <a:bodyPr/>
                    <a:lstStyle/>
                    <a:p>
                      <a:pPr algn="ctr"/>
                      <a:r>
                        <a:rPr kumimoji="1" lang="ja-JP" altLang="en-US" sz="1200" dirty="0">
                          <a:latin typeface="+mn-ea"/>
                          <a:ea typeface="+mn-ea"/>
                        </a:rPr>
                        <a:t>（ふりがな）</a:t>
                      </a:r>
                      <a:endParaRPr kumimoji="1" lang="en-US" altLang="ja-JP" sz="1200" dirty="0">
                        <a:latin typeface="+mn-ea"/>
                        <a:ea typeface="+mn-ea"/>
                      </a:endParaRPr>
                    </a:p>
                    <a:p>
                      <a:pPr algn="ctr"/>
                      <a:endParaRPr kumimoji="1" lang="ja-JP" altLang="en-US" sz="1200" dirty="0">
                        <a:latin typeface="+mn-ea"/>
                        <a:ea typeface="+mn-ea"/>
                      </a:endParaRPr>
                    </a:p>
                  </a:txBody>
                  <a:tcPr marL="103696" marR="103696" marT="54547" marB="54547"/>
                </a:tc>
                <a:tc hMerge="1">
                  <a:txBody>
                    <a:bodyPr/>
                    <a:lstStyle/>
                    <a:p>
                      <a:endParaRPr kumimoji="1" lang="en-US" altLang="ja-JP" sz="1100" dirty="0"/>
                    </a:p>
                  </a:txBody>
                  <a:tcPr marL="103696" marR="103696" marT="54547" marB="54547"/>
                </a:tc>
                <a:tc hMerge="1">
                  <a:txBody>
                    <a:bodyPr/>
                    <a:lstStyle/>
                    <a:p>
                      <a:endParaRPr kumimoji="1" lang="ja-JP" altLang="en-US" dirty="0"/>
                    </a:p>
                  </a:txBody>
                  <a:tcPr/>
                </a:tc>
                <a:tc rowSpan="4">
                  <a:txBody>
                    <a:bodyPr/>
                    <a:lstStyle/>
                    <a:p>
                      <a:pPr algn="ctr">
                        <a:spcBef>
                          <a:spcPts val="600"/>
                        </a:spcBef>
                      </a:pPr>
                      <a:endParaRPr kumimoji="1" lang="en-US" altLang="ja-JP" sz="300" dirty="0">
                        <a:latin typeface="+mn-ea"/>
                        <a:ea typeface="+mn-ea"/>
                      </a:endParaRPr>
                    </a:p>
                    <a:p>
                      <a:pPr algn="ctr">
                        <a:spcBef>
                          <a:spcPts val="0"/>
                        </a:spcBef>
                      </a:pPr>
                      <a:r>
                        <a:rPr kumimoji="1" lang="ja-JP" altLang="en-US" sz="1000" dirty="0">
                          <a:latin typeface="+mn-ea"/>
                          <a:ea typeface="+mn-ea"/>
                        </a:rPr>
                        <a:t>項目にチェックを入れて下さい</a:t>
                      </a:r>
                      <a:endParaRPr kumimoji="1" lang="en-US" altLang="ja-JP" sz="1000" dirty="0">
                        <a:latin typeface="+mn-ea"/>
                        <a:ea typeface="+mn-ea"/>
                      </a:endParaRPr>
                    </a:p>
                    <a:p>
                      <a:pPr algn="ctr">
                        <a:spcBef>
                          <a:spcPts val="0"/>
                        </a:spcBef>
                      </a:pPr>
                      <a:endParaRPr kumimoji="1" lang="en-US" altLang="ja-JP" sz="1000" dirty="0">
                        <a:latin typeface="+mn-ea"/>
                        <a:ea typeface="+mn-ea"/>
                      </a:endParaRPr>
                    </a:p>
                    <a:p>
                      <a:pPr algn="ctr">
                        <a:spcBef>
                          <a:spcPts val="0"/>
                        </a:spcBef>
                      </a:pPr>
                      <a:endParaRPr kumimoji="1" lang="en-US" altLang="ja-JP" sz="1100" dirty="0">
                        <a:latin typeface="+mn-ea"/>
                        <a:ea typeface="+mn-ea"/>
                      </a:endParaRPr>
                    </a:p>
                    <a:p>
                      <a:pPr algn="l">
                        <a:lnSpc>
                          <a:spcPct val="150000"/>
                        </a:lnSpc>
                        <a:spcBef>
                          <a:spcPts val="300"/>
                        </a:spcBef>
                      </a:pPr>
                      <a:r>
                        <a:rPr kumimoji="1" lang="ja-JP" altLang="en-US" sz="1200" dirty="0">
                          <a:latin typeface="+mn-ea"/>
                          <a:ea typeface="+mn-ea"/>
                        </a:rPr>
                        <a:t>□賛助団体会員及び</a:t>
                      </a:r>
                      <a:endParaRPr kumimoji="1" lang="en-US" altLang="ja-JP" sz="1200" dirty="0">
                        <a:latin typeface="+mn-ea"/>
                        <a:ea typeface="+mn-ea"/>
                      </a:endParaRPr>
                    </a:p>
                    <a:p>
                      <a:pPr algn="l">
                        <a:lnSpc>
                          <a:spcPct val="150000"/>
                        </a:lnSpc>
                        <a:spcBef>
                          <a:spcPts val="300"/>
                        </a:spcBef>
                      </a:pPr>
                      <a:r>
                        <a:rPr kumimoji="1" lang="ja-JP" altLang="en-US" sz="1200" dirty="0">
                          <a:latin typeface="+mn-ea"/>
                          <a:ea typeface="+mn-ea"/>
                        </a:rPr>
                        <a:t>　　       協力団体会員</a:t>
                      </a:r>
                      <a:endParaRPr kumimoji="1" lang="en-US" altLang="ja-JP" sz="1200" dirty="0">
                        <a:latin typeface="+mn-ea"/>
                        <a:ea typeface="+mn-ea"/>
                      </a:endParaRPr>
                    </a:p>
                    <a:p>
                      <a:pPr algn="l">
                        <a:lnSpc>
                          <a:spcPct val="150000"/>
                        </a:lnSpc>
                      </a:pPr>
                      <a:r>
                        <a:rPr kumimoji="1" lang="ja-JP" altLang="en-US" sz="1200" dirty="0">
                          <a:latin typeface="+mn-ea"/>
                          <a:ea typeface="+mn-ea"/>
                        </a:rPr>
                        <a:t>□非会員</a:t>
                      </a:r>
                      <a:endParaRPr kumimoji="1" lang="en-US" altLang="ja-JP" sz="1200" dirty="0">
                        <a:latin typeface="+mn-ea"/>
                        <a:ea typeface="+mn-ea"/>
                      </a:endParaRPr>
                    </a:p>
                    <a:p>
                      <a:pPr algn="l">
                        <a:lnSpc>
                          <a:spcPct val="150000"/>
                        </a:lnSpc>
                      </a:pPr>
                      <a:r>
                        <a:rPr kumimoji="1" lang="ja-JP" altLang="en-US" sz="1200" dirty="0">
                          <a:latin typeface="+mn-ea"/>
                          <a:ea typeface="+mn-ea"/>
                        </a:rPr>
                        <a:t>□自治体職員</a:t>
                      </a:r>
                      <a:endParaRPr kumimoji="1" lang="en-US" altLang="ja-JP" sz="1200" dirty="0">
                        <a:latin typeface="+mn-ea"/>
                        <a:ea typeface="+mn-ea"/>
                      </a:endParaRPr>
                    </a:p>
                    <a:p>
                      <a:pPr algn="l">
                        <a:lnSpc>
                          <a:spcPct val="150000"/>
                        </a:lnSpc>
                      </a:pPr>
                      <a:r>
                        <a:rPr kumimoji="1" lang="ja-JP" altLang="en-US" sz="1200" dirty="0">
                          <a:latin typeface="+mn-ea"/>
                          <a:ea typeface="+mn-ea"/>
                        </a:rPr>
                        <a:t>□学生</a:t>
                      </a:r>
                    </a:p>
                  </a:txBody>
                  <a:tcPr marL="103696" marR="103696" marT="0" marB="54547">
                    <a:lnB w="12700" cap="flat" cmpd="sng" algn="ctr">
                      <a:solidFill>
                        <a:schemeClr val="tx1"/>
                      </a:solidFill>
                      <a:prstDash val="solid"/>
                      <a:round/>
                      <a:headEnd type="none" w="med" len="med"/>
                      <a:tailEnd type="none" w="med" len="med"/>
                    </a:lnB>
                  </a:tcPr>
                </a:tc>
                <a:tc rowSpan="4">
                  <a:txBody>
                    <a:bodyPr/>
                    <a:lstStyle/>
                    <a:p>
                      <a:pPr algn="l"/>
                      <a:r>
                        <a:rPr kumimoji="1" lang="ja-JP" altLang="en-US" sz="1000" dirty="0">
                          <a:latin typeface="+mn-ea"/>
                          <a:ea typeface="+mn-ea"/>
                        </a:rPr>
                        <a:t>必要な方は、チェックを入れて下さい</a:t>
                      </a:r>
                      <a:endParaRPr kumimoji="1" lang="en-US" altLang="ja-JP" sz="1000" dirty="0">
                        <a:latin typeface="+mn-ea"/>
                        <a:ea typeface="+mn-ea"/>
                      </a:endParaRPr>
                    </a:p>
                    <a:p>
                      <a:pPr algn="l"/>
                      <a:endParaRPr kumimoji="1" lang="en-US" altLang="ja-JP" sz="1000" dirty="0">
                        <a:latin typeface="+mn-ea"/>
                        <a:ea typeface="+mn-ea"/>
                      </a:endParaRPr>
                    </a:p>
                    <a:p>
                      <a:pPr algn="l"/>
                      <a:endParaRPr kumimoji="1" lang="en-US" altLang="ja-JP" sz="1000" dirty="0">
                        <a:latin typeface="+mn-ea"/>
                        <a:ea typeface="+mn-ea"/>
                      </a:endParaRPr>
                    </a:p>
                    <a:p>
                      <a:pPr algn="ctr"/>
                      <a:endParaRPr kumimoji="1" lang="en-US" altLang="ja-JP" sz="1200" dirty="0">
                        <a:latin typeface="+mn-ea"/>
                        <a:ea typeface="+mn-ea"/>
                      </a:endParaRPr>
                    </a:p>
                    <a:p>
                      <a:pPr algn="ctr"/>
                      <a:r>
                        <a:rPr kumimoji="1" lang="ja-JP" altLang="en-US" sz="1200" dirty="0">
                          <a:latin typeface="+mn-ea"/>
                          <a:ea typeface="+mn-ea"/>
                        </a:rPr>
                        <a:t>□要請求書</a:t>
                      </a:r>
                      <a:endParaRPr kumimoji="1" lang="en-US" altLang="ja-JP" sz="1200" dirty="0">
                        <a:latin typeface="+mn-ea"/>
                        <a:ea typeface="+mn-ea"/>
                      </a:endParaRPr>
                    </a:p>
                    <a:p>
                      <a:pPr algn="ctr"/>
                      <a:endParaRPr kumimoji="1" lang="en-US" altLang="ja-JP" sz="1100" dirty="0">
                        <a:latin typeface="+mn-ea"/>
                        <a:ea typeface="+mn-ea"/>
                      </a:endParaRPr>
                    </a:p>
                    <a:p>
                      <a:pPr algn="ctr"/>
                      <a:r>
                        <a:rPr kumimoji="1" lang="ja-JP" altLang="en-US" sz="1200" dirty="0">
                          <a:latin typeface="+mn-ea"/>
                          <a:ea typeface="+mn-ea"/>
                        </a:rPr>
                        <a:t>□要領収書</a:t>
                      </a:r>
                      <a:endParaRPr kumimoji="1" lang="en-US" altLang="ja-JP" sz="1200" dirty="0">
                        <a:latin typeface="+mn-ea"/>
                        <a:ea typeface="+mn-ea"/>
                      </a:endParaRPr>
                    </a:p>
                    <a:p>
                      <a:pPr algn="ctr"/>
                      <a:endParaRPr kumimoji="1" lang="en-US" altLang="ja-JP" sz="900" dirty="0">
                        <a:latin typeface="+mn-ea"/>
                        <a:ea typeface="+mn-ea"/>
                      </a:endParaRPr>
                    </a:p>
                  </a:txBody>
                  <a:tcPr marL="103696" marR="103696" marT="36000" marB="54547">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84668">
                <a:tc>
                  <a:txBody>
                    <a:bodyPr/>
                    <a:lstStyle/>
                    <a:p>
                      <a:pPr algn="ctr"/>
                      <a:r>
                        <a:rPr kumimoji="1" lang="en-US" altLang="ja-JP" sz="1100" dirty="0">
                          <a:latin typeface="+mn-ea"/>
                          <a:ea typeface="+mn-ea"/>
                        </a:rPr>
                        <a:t>E-mail</a:t>
                      </a:r>
                    </a:p>
                    <a:p>
                      <a:pPr algn="ctr"/>
                      <a:r>
                        <a:rPr kumimoji="1" lang="en-US" altLang="ja-JP" sz="1100" dirty="0">
                          <a:latin typeface="+mn-ea"/>
                          <a:ea typeface="+mn-ea"/>
                        </a:rPr>
                        <a:t>※</a:t>
                      </a:r>
                      <a:r>
                        <a:rPr kumimoji="1" lang="ja-JP" altLang="en-US" sz="1100" dirty="0">
                          <a:latin typeface="+mn-ea"/>
                          <a:ea typeface="+mn-ea"/>
                        </a:rPr>
                        <a:t>必須</a:t>
                      </a:r>
                    </a:p>
                    <a:p>
                      <a:pPr algn="ctr"/>
                      <a:endParaRPr kumimoji="1" lang="en-US" altLang="ja-JP" sz="1100" dirty="0">
                        <a:latin typeface="+mn-ea"/>
                        <a:ea typeface="+mn-ea"/>
                      </a:endParaRPr>
                    </a:p>
                  </a:txBody>
                  <a:tcPr marL="103696" marR="103696" marT="54547" marB="54547"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a:ea typeface="+mn-ea"/>
                          <a:cs typeface="+mn-cs"/>
                        </a:rPr>
                        <a:t>視聴するサイトの</a:t>
                      </a:r>
                      <a:r>
                        <a:rPr kumimoji="1" lang="en-US" altLang="ja-JP" sz="900" b="0" i="0" u="none" strike="noStrike" kern="1200" cap="none" spc="0" normalizeH="0" baseline="0" noProof="0" dirty="0">
                          <a:ln>
                            <a:noFill/>
                          </a:ln>
                          <a:solidFill>
                            <a:prstClr val="black"/>
                          </a:solidFill>
                          <a:effectLst/>
                          <a:uLnTx/>
                          <a:uFillTx/>
                          <a:latin typeface="ＭＳ Ｐゴシック"/>
                          <a:ea typeface="+mn-ea"/>
                          <a:cs typeface="+mn-cs"/>
                        </a:rPr>
                        <a:t>URL</a:t>
                      </a:r>
                      <a:r>
                        <a:rPr kumimoji="1" lang="ja-JP" altLang="en-US" sz="900" b="0" i="0" u="none" strike="noStrike" kern="1200" cap="none" spc="0" normalizeH="0" baseline="0" noProof="0" dirty="0">
                          <a:ln>
                            <a:noFill/>
                          </a:ln>
                          <a:solidFill>
                            <a:prstClr val="black"/>
                          </a:solidFill>
                          <a:effectLst/>
                          <a:uLnTx/>
                          <a:uFillTx/>
                          <a:latin typeface="ＭＳ Ｐゴシック"/>
                          <a:ea typeface="+mn-ea"/>
                          <a:cs typeface="+mn-cs"/>
                        </a:rPr>
                        <a:t>をメールでお送りしますので、必ずご記入ください</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endParaRPr>
                    </a:p>
                    <a:p>
                      <a:pPr algn="ctr"/>
                      <a:endParaRPr kumimoji="1" lang="ja-JP" altLang="en-US" sz="1200" dirty="0">
                        <a:latin typeface="+mn-ea"/>
                        <a:ea typeface="+mn-ea"/>
                      </a:endParaRPr>
                    </a:p>
                  </a:txBody>
                  <a:tcPr marL="103696" marR="103696" marT="54547" marB="54547"/>
                </a:tc>
                <a:tc hMerge="1">
                  <a:txBody>
                    <a:bodyPr/>
                    <a:lstStyle/>
                    <a:p>
                      <a:endParaRPr kumimoji="1" lang="ja-JP" altLang="en-US" sz="1000" dirty="0"/>
                    </a:p>
                  </a:txBody>
                  <a:tcPr marL="103696" marR="103696" marT="54547" marB="54547"/>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8388587"/>
                  </a:ext>
                </a:extLst>
              </a:tr>
              <a:tr h="7017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オンデマンド視聴</a:t>
                      </a:r>
                      <a:endParaRPr kumimoji="1" lang="en-US" altLang="ja-JP" sz="1100" b="0" i="0" u="none" strike="noStrike" kern="1200" cap="none" spc="0" normalizeH="0" baseline="0" noProof="0" dirty="0">
                        <a:ln>
                          <a:noFill/>
                        </a:ln>
                        <a:solidFill>
                          <a:prstClr val="black"/>
                        </a:solidFill>
                        <a:effectLst/>
                        <a:uLnTx/>
                        <a:uFillTx/>
                        <a:latin typeface="ＭＳ Ｐゴシック"/>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希望日</a:t>
                      </a:r>
                      <a:endParaRPr kumimoji="1" lang="en-US" altLang="ja-JP" sz="1100" b="0" i="0" u="none" strike="noStrike" kern="1200" cap="none" spc="0" normalizeH="0" baseline="0" noProof="0" dirty="0">
                        <a:ln>
                          <a:noFill/>
                        </a:ln>
                        <a:solidFill>
                          <a:prstClr val="black"/>
                        </a:solidFill>
                        <a:effectLst/>
                        <a:uLnTx/>
                        <a:uFillTx/>
                        <a:latin typeface="ＭＳ Ｐゴシック"/>
                        <a:ea typeface="+mn-ea"/>
                        <a:cs typeface="+mn-cs"/>
                      </a:endParaRPr>
                    </a:p>
                  </a:txBody>
                  <a:tcPr marL="103696" marR="103696" marT="54547" marB="54547"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a:ea typeface="+mn-ea"/>
                          <a:cs typeface="+mn-cs"/>
                        </a:rPr>
                        <a:t>オンデマンド視聴をご希望の方のみ、お書きください</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12</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月</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5</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日（土）～</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31</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日（木）の間</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ＭＳ Ｐゴシック"/>
                        <a:ea typeface="+mn-ea"/>
                        <a:cs typeface="+mn-cs"/>
                      </a:endParaRPr>
                    </a:p>
                  </a:txBody>
                  <a:tcPr marL="103696" marR="103696" marT="54547" marB="54547"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marL="103696" marR="103696" marT="54547" marB="54547" anchor="ctr"/>
                </a:tc>
                <a:tc h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extLst>
                  <a:ext uri="{0D108BD9-81ED-4DB2-BD59-A6C34878D82A}">
                    <a16:rowId xmlns:a16="http://schemas.microsoft.com/office/drawing/2014/main" val="10006"/>
                  </a:ext>
                </a:extLst>
              </a:tr>
              <a:tr h="581092">
                <a:tc>
                  <a:txBody>
                    <a:bodyPr/>
                    <a:lstStyle/>
                    <a:p>
                      <a:pPr algn="ctr"/>
                      <a:r>
                        <a:rPr kumimoji="1" lang="ja-JP" altLang="en-US" sz="1100" dirty="0">
                          <a:latin typeface="+mn-ea"/>
                          <a:ea typeface="+mn-ea"/>
                        </a:rPr>
                        <a:t>第一希望</a:t>
                      </a:r>
                      <a:endParaRPr kumimoji="1" lang="en-US" altLang="ja-JP" sz="1100" dirty="0">
                        <a:latin typeface="+mn-ea"/>
                        <a:ea typeface="+mn-ea"/>
                      </a:endParaRPr>
                    </a:p>
                  </a:txBody>
                  <a:tcPr marL="103696" marR="103696" marT="54547" marB="54547" anchor="ctr"/>
                </a:tc>
                <a:tc gridSpan="3">
                  <a:txBody>
                    <a:bodyPr/>
                    <a:lstStyle/>
                    <a:p>
                      <a:pPr algn="ctr"/>
                      <a:endParaRPr kumimoji="1" lang="ja-JP" altLang="en-US" sz="1200" dirty="0">
                        <a:latin typeface="+mn-ea"/>
                        <a:ea typeface="+mn-ea"/>
                      </a:endParaRPr>
                    </a:p>
                  </a:txBody>
                  <a:tcPr marL="103696" marR="103696" marT="54547" marB="54547"/>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p>
                  </a:txBody>
                  <a:tcPr marL="103696" marR="103696" marT="54547" marB="54547"/>
                </a:tc>
                <a:tc h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extLst>
                  <a:ext uri="{0D108BD9-81ED-4DB2-BD59-A6C34878D82A}">
                    <a16:rowId xmlns:a16="http://schemas.microsoft.com/office/drawing/2014/main" val="10007"/>
                  </a:ext>
                </a:extLst>
              </a:tr>
              <a:tr h="70171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第二希望</a:t>
                      </a:r>
                      <a:endParaRPr kumimoji="1" lang="en-US" altLang="ja-JP" sz="1100" dirty="0">
                        <a:latin typeface="+mn-ea"/>
                        <a:ea typeface="+mn-ea"/>
                      </a:endParaRPr>
                    </a:p>
                  </a:txBody>
                  <a:tcPr marL="103696" marR="103696" marT="54547" marB="54547"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ＭＳ Ｐゴシック"/>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endParaRPr>
                    </a:p>
                  </a:txBody>
                  <a:tcPr marL="103696" marR="103696" marT="54547" marB="54547"/>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p>
                  </a:txBody>
                  <a:tcPr marL="103696" marR="103696" marT="54547" marB="54547"/>
                </a:tc>
                <a:tc hMerge="1">
                  <a:txBody>
                    <a:bodyPr/>
                    <a:lstStyle/>
                    <a:p>
                      <a:endParaRPr kumimoji="1" lang="ja-JP" altLang="en-US" dirty="0"/>
                    </a:p>
                  </a:txBody>
                  <a:tcPr/>
                </a:tc>
                <a:tc gridSpan="2">
                  <a:txBody>
                    <a:bodyPr/>
                    <a:lstStyle/>
                    <a:p>
                      <a:pPr algn="ctr">
                        <a:lnSpc>
                          <a:spcPct val="150000"/>
                        </a:lnSpc>
                      </a:pPr>
                      <a:r>
                        <a:rPr kumimoji="1" lang="ja-JP" altLang="en-US" sz="1050" dirty="0">
                          <a:latin typeface="+mn-ea"/>
                          <a:ea typeface="+mn-ea"/>
                        </a:rPr>
                        <a:t>備考</a:t>
                      </a:r>
                    </a:p>
                  </a:txBody>
                  <a:tcPr marL="36000" marR="103696" marT="0" marB="54547">
                    <a:lnT w="12700" cap="flat" cmpd="sng" algn="ctr">
                      <a:solidFill>
                        <a:schemeClr val="tx1"/>
                      </a:solidFill>
                      <a:prstDash val="solid"/>
                      <a:round/>
                      <a:headEnd type="none" w="med" len="med"/>
                      <a:tailEnd type="none" w="med" len="med"/>
                    </a:lnT>
                  </a:tcPr>
                </a:tc>
                <a:tc hMerge="1">
                  <a:txBody>
                    <a:bodyPr/>
                    <a:lstStyle/>
                    <a:p>
                      <a:endParaRPr kumimoji="1" lang="ja-JP" altLang="en-US" sz="900" dirty="0"/>
                    </a:p>
                  </a:txBody>
                  <a:tcPr marL="103696" marR="103696" marT="54547" marB="54547">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8"/>
                  </a:ext>
                </a:extLst>
              </a:tr>
              <a:tr h="1835486">
                <a:tc gridSpan="6">
                  <a:txBody>
                    <a:bodyPr/>
                    <a:lstStyle/>
                    <a:p>
                      <a:pPr marL="0" indent="180975" algn="ctr"/>
                      <a:r>
                        <a:rPr kumimoji="1" lang="en-US" altLang="ja-JP" sz="1800" dirty="0"/>
                        <a:t>【 </a:t>
                      </a:r>
                      <a:r>
                        <a:rPr kumimoji="1" lang="ja-JP" altLang="en-US" sz="1800" dirty="0"/>
                        <a:t>事前登録費 </a:t>
                      </a:r>
                      <a:r>
                        <a:rPr kumimoji="1" lang="en-US" altLang="ja-JP" sz="1800" dirty="0"/>
                        <a:t>】</a:t>
                      </a:r>
                      <a:r>
                        <a:rPr kumimoji="1" lang="ja-JP" altLang="en-US" sz="1800" dirty="0"/>
                        <a:t>　協賛・</a:t>
                      </a:r>
                      <a:r>
                        <a:rPr kumimoji="1" lang="ja-JP" altLang="en-US" sz="1400" dirty="0"/>
                        <a:t>協力団体会員：</a:t>
                      </a:r>
                      <a:r>
                        <a:rPr kumimoji="1" lang="en-US" altLang="ja-JP" sz="1400" dirty="0"/>
                        <a:t>5,000</a:t>
                      </a:r>
                      <a:r>
                        <a:rPr kumimoji="1" lang="ja-JP" altLang="en-US" sz="1400" dirty="0"/>
                        <a:t>円　　非会員：</a:t>
                      </a:r>
                      <a:r>
                        <a:rPr kumimoji="1" lang="en-US" altLang="ja-JP" sz="1400" dirty="0"/>
                        <a:t>10,000</a:t>
                      </a:r>
                      <a:r>
                        <a:rPr kumimoji="1" lang="ja-JP" altLang="en-US" sz="1400" dirty="0"/>
                        <a:t>円　　自治体職員：</a:t>
                      </a:r>
                      <a:r>
                        <a:rPr kumimoji="1" lang="en-US" altLang="ja-JP" sz="1400" dirty="0"/>
                        <a:t>4,000</a:t>
                      </a:r>
                      <a:r>
                        <a:rPr kumimoji="1" lang="ja-JP" altLang="en-US" sz="1400" dirty="0"/>
                        <a:t>円　　学生：</a:t>
                      </a:r>
                      <a:r>
                        <a:rPr kumimoji="1" lang="en-US" altLang="ja-JP" sz="1400" dirty="0"/>
                        <a:t>2,000</a:t>
                      </a:r>
                      <a:r>
                        <a:rPr kumimoji="1" lang="ja-JP" altLang="en-US" sz="1400" dirty="0"/>
                        <a:t>円　　</a:t>
                      </a:r>
                      <a:endParaRPr kumimoji="1" lang="en-US" altLang="ja-JP" sz="1400" dirty="0"/>
                    </a:p>
                    <a:p>
                      <a:pPr marL="0" indent="180975" algn="ctr"/>
                      <a:r>
                        <a:rPr kumimoji="1" lang="en-US" altLang="ja-JP" sz="1100" dirty="0"/>
                        <a:t>※</a:t>
                      </a:r>
                      <a:r>
                        <a:rPr kumimoji="1" lang="ja-JP" altLang="en-US" sz="1100" dirty="0"/>
                        <a:t>協賛・協力団体については下記にてご確認下さい。</a:t>
                      </a:r>
                      <a:endParaRPr kumimoji="1" lang="en-US" altLang="ja-JP" sz="1200" dirty="0"/>
                    </a:p>
                    <a:p>
                      <a:pPr marL="0" indent="180975" algn="l"/>
                      <a:r>
                        <a:rPr kumimoji="1" lang="en-US" altLang="ja-JP" sz="1600" dirty="0"/>
                        <a:t>【</a:t>
                      </a:r>
                      <a:r>
                        <a:rPr kumimoji="1" lang="ja-JP" altLang="en-US" sz="1600" dirty="0"/>
                        <a:t>お振り込み先</a:t>
                      </a:r>
                      <a:r>
                        <a:rPr kumimoji="1" lang="en-US" altLang="ja-JP" sz="1600" dirty="0"/>
                        <a:t>】</a:t>
                      </a:r>
                    </a:p>
                    <a:p>
                      <a:pPr marL="0" indent="180975" algn="l"/>
                      <a:r>
                        <a:rPr kumimoji="1" lang="ja-JP" altLang="en-US" sz="1600" dirty="0"/>
                        <a:t>　りそな銀行　芝支店（普）</a:t>
                      </a:r>
                      <a:r>
                        <a:rPr kumimoji="1" lang="en-US" altLang="ja-JP" sz="1600" dirty="0"/>
                        <a:t>1490768</a:t>
                      </a:r>
                      <a:r>
                        <a:rPr kumimoji="1" lang="ja-JP" altLang="en-US" sz="1600" dirty="0"/>
                        <a:t>　ｶ）ﾊｲｷﾌﾞﾂｺｳｶﾞｸｹﾝｷｭｳｼｮ　</a:t>
                      </a:r>
                      <a:r>
                        <a:rPr kumimoji="1" lang="ja-JP" altLang="en-US" sz="1000" dirty="0"/>
                        <a:t>振込手数料は参加者各自でご負担願います。</a:t>
                      </a:r>
                      <a:endParaRPr lang="en-US" altLang="ja-JP" sz="1400" dirty="0"/>
                    </a:p>
                    <a:p>
                      <a:pPr algn="l"/>
                      <a:r>
                        <a:rPr lang="ja-JP" altLang="en-US" sz="1400" dirty="0"/>
                        <a:t>　　　</a:t>
                      </a:r>
                      <a:r>
                        <a:rPr lang="en-US" altLang="ja-JP" sz="1400" dirty="0"/>
                        <a:t>※</a:t>
                      </a:r>
                      <a:r>
                        <a:rPr lang="ja-JP" altLang="en-US" sz="1400" dirty="0"/>
                        <a:t>お振込いただく際、</a:t>
                      </a:r>
                      <a:r>
                        <a:rPr lang="ja-JP" altLang="en-US" sz="1400" dirty="0">
                          <a:solidFill>
                            <a:srgbClr val="FF0000"/>
                          </a:solidFill>
                        </a:rPr>
                        <a:t>振込人名義は</a:t>
                      </a:r>
                      <a:r>
                        <a:rPr lang="ja-JP" altLang="en-US" sz="1600" dirty="0">
                          <a:solidFill>
                            <a:srgbClr val="FF0000"/>
                          </a:solidFill>
                        </a:rPr>
                        <a:t>「</a:t>
                      </a:r>
                      <a:r>
                        <a:rPr lang="ja-JP" altLang="en-US" sz="1400" b="1" dirty="0">
                          <a:solidFill>
                            <a:srgbClr val="FF0000"/>
                          </a:solidFill>
                        </a:rPr>
                        <a:t>受付番号＋申込者氏名</a:t>
                      </a:r>
                      <a:r>
                        <a:rPr lang="ja-JP" altLang="en-US" sz="1600" dirty="0">
                          <a:solidFill>
                            <a:srgbClr val="FF0000"/>
                          </a:solidFill>
                        </a:rPr>
                        <a:t>」</a:t>
                      </a:r>
                      <a:r>
                        <a:rPr lang="ja-JP" altLang="en-US" sz="1400" dirty="0"/>
                        <a:t>としてください。</a:t>
                      </a:r>
                      <a:r>
                        <a:rPr kumimoji="1" lang="ja-JP" altLang="en-US" sz="1400" dirty="0"/>
                        <a:t>　　　</a:t>
                      </a:r>
                      <a:endParaRPr kumimoji="1" lang="en-US" altLang="ja-JP" sz="1400" dirty="0"/>
                    </a:p>
                    <a:p>
                      <a:pPr algn="l"/>
                      <a:r>
                        <a:rPr kumimoji="1" lang="ja-JP" altLang="en-US" sz="1400" dirty="0"/>
                        <a:t>　　　</a:t>
                      </a:r>
                      <a:r>
                        <a:rPr kumimoji="1" lang="en-US" altLang="ja-JP" sz="1400" dirty="0"/>
                        <a:t>※</a:t>
                      </a:r>
                      <a:r>
                        <a:rPr kumimoji="1" lang="ja-JP" altLang="en-US" sz="1400" dirty="0"/>
                        <a:t>参加費は振込（</a:t>
                      </a:r>
                      <a:r>
                        <a:rPr kumimoji="1" lang="en-US" altLang="ja-JP" sz="1400" b="1" dirty="0">
                          <a:solidFill>
                            <a:srgbClr val="FF0000"/>
                          </a:solidFill>
                        </a:rPr>
                        <a:t>11</a:t>
                      </a:r>
                      <a:r>
                        <a:rPr kumimoji="1" lang="ja-JP" altLang="en-US" sz="1400" b="1" dirty="0">
                          <a:solidFill>
                            <a:srgbClr val="FF0000"/>
                          </a:solidFill>
                        </a:rPr>
                        <a:t>月</a:t>
                      </a:r>
                      <a:r>
                        <a:rPr kumimoji="1" lang="en-US" altLang="ja-JP" sz="1400" b="1" dirty="0">
                          <a:solidFill>
                            <a:srgbClr val="FF0000"/>
                          </a:solidFill>
                        </a:rPr>
                        <a:t>24</a:t>
                      </a:r>
                      <a:r>
                        <a:rPr kumimoji="1" lang="ja-JP" altLang="en-US" sz="1400" b="1" dirty="0">
                          <a:solidFill>
                            <a:srgbClr val="FF0000"/>
                          </a:solidFill>
                        </a:rPr>
                        <a:t>日（火）まで</a:t>
                      </a:r>
                      <a:r>
                        <a:rPr kumimoji="1" lang="ja-JP" altLang="en-US" sz="1400" dirty="0"/>
                        <a:t>にお手続きをお済ませください）にてお願いいたします。</a:t>
                      </a:r>
                      <a:endParaRPr kumimoji="1" lang="en-US" altLang="ja-JP" sz="1400" dirty="0"/>
                    </a:p>
                    <a:p>
                      <a:pPr algn="l"/>
                      <a:r>
                        <a:rPr kumimoji="1" lang="ja-JP" altLang="en-US" sz="1400" b="0" dirty="0">
                          <a:solidFill>
                            <a:schemeClr val="tx1"/>
                          </a:solidFill>
                        </a:rPr>
                        <a:t>　　　</a:t>
                      </a:r>
                      <a:r>
                        <a:rPr kumimoji="1" lang="en-US" altLang="ja-JP" sz="1400" b="0" dirty="0">
                          <a:solidFill>
                            <a:schemeClr val="tx1"/>
                          </a:solidFill>
                        </a:rPr>
                        <a:t>※</a:t>
                      </a:r>
                      <a:r>
                        <a:rPr kumimoji="1" lang="ja-JP" altLang="en-US" sz="1400" b="0" dirty="0">
                          <a:solidFill>
                            <a:schemeClr val="tx1"/>
                          </a:solidFill>
                        </a:rPr>
                        <a:t>個人名ではなく会社名振込になる場合は、振込業務担当者名・部署名、連絡先を必ずご記入下さい。</a:t>
                      </a:r>
                      <a:endParaRPr kumimoji="1" lang="en-US" altLang="ja-JP" sz="1400" b="0" dirty="0">
                        <a:solidFill>
                          <a:schemeClr val="tx1"/>
                        </a:solidFill>
                      </a:endParaRPr>
                    </a:p>
                    <a:p>
                      <a:pPr algn="l"/>
                      <a:r>
                        <a:rPr kumimoji="1" lang="ja-JP" altLang="en-US" sz="1400" b="0" dirty="0">
                          <a:solidFill>
                            <a:schemeClr val="tx1"/>
                          </a:solidFill>
                        </a:rPr>
                        <a:t>　　　</a:t>
                      </a:r>
                      <a:r>
                        <a:rPr lang="en-US" altLang="ja-JP" sz="1400" b="0" i="0" u="none" strike="noStrike" baseline="0" dirty="0">
                          <a:latin typeface="MS-Gothic"/>
                        </a:rPr>
                        <a:t>※</a:t>
                      </a:r>
                      <a:r>
                        <a:rPr lang="ja-JP" altLang="en-US" sz="1400" b="0" i="0" u="none" strike="noStrike" baseline="0" dirty="0">
                          <a:latin typeface="MS-PGothic"/>
                        </a:rPr>
                        <a:t>事前登録費振込後のキャンセル、事前登録費の返還はお受けできません。</a:t>
                      </a:r>
                      <a:endParaRPr lang="en-US" altLang="ja-JP" sz="1400" b="0" i="0" u="none" strike="noStrike" baseline="0" dirty="0">
                        <a:latin typeface="MS-PGothic"/>
                      </a:endParaRPr>
                    </a:p>
                    <a:p>
                      <a:pPr algn="l"/>
                      <a:r>
                        <a:rPr kumimoji="1" lang="ja-JP" altLang="en-US" sz="1400" b="0" i="0" u="none" strike="noStrike" baseline="0" dirty="0">
                          <a:solidFill>
                            <a:schemeClr val="tx1"/>
                          </a:solidFill>
                          <a:latin typeface="MS-PGothic"/>
                        </a:rPr>
                        <a:t>　　　</a:t>
                      </a:r>
                      <a:r>
                        <a:rPr lang="en-US" altLang="ja-JP" sz="1400" b="0" i="0" u="none" strike="noStrike" baseline="0" dirty="0">
                          <a:latin typeface="MS-Gothic"/>
                        </a:rPr>
                        <a:t>※</a:t>
                      </a:r>
                      <a:r>
                        <a:rPr lang="ja-JP" altLang="en-US" sz="1400" b="0" i="0" u="none" strike="noStrike" baseline="0" dirty="0">
                          <a:latin typeface="MS-PGothic"/>
                        </a:rPr>
                        <a:t>ご視聴にならなかった場合も、事前登録費の返還は致しませんので、ご了承下さい。</a:t>
                      </a:r>
                      <a:endParaRPr kumimoji="1" lang="en-US" altLang="ja-JP" sz="1400" b="0" dirty="0">
                        <a:solidFill>
                          <a:schemeClr val="tx1"/>
                        </a:solidFill>
                      </a:endParaRPr>
                    </a:p>
                  </a:txBody>
                  <a:tcPr marL="103696" marR="103696" marT="54547" marB="54547" anchor="ct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9"/>
                  </a:ext>
                </a:extLst>
              </a:tr>
              <a:tr h="309585">
                <a:tc gridSpan="3">
                  <a:txBody>
                    <a:bodyPr/>
                    <a:lstStyle/>
                    <a:p>
                      <a:pPr algn="ctr"/>
                      <a:r>
                        <a:rPr kumimoji="1" lang="ja-JP" altLang="en-US" sz="1100" dirty="0"/>
                        <a:t>　振込業務担当者名・部署名</a:t>
                      </a:r>
                    </a:p>
                  </a:txBody>
                  <a:tcPr marL="103696" marR="103696" marT="54547" marB="54547" anchor="ctr"/>
                </a:tc>
                <a:tc hMerge="1">
                  <a:txBody>
                    <a:bodyPr/>
                    <a:lstStyle/>
                    <a:p>
                      <a:endParaRPr kumimoji="1" lang="ja-JP" altLang="en-US"/>
                    </a:p>
                  </a:txBody>
                  <a:tcPr/>
                </a:tc>
                <a:tc hMerge="1">
                  <a:txBody>
                    <a:bodyPr/>
                    <a:lstStyle/>
                    <a:p>
                      <a:endParaRPr kumimoji="1" lang="ja-JP" altLang="en-US"/>
                    </a:p>
                  </a:txBody>
                  <a:tcPr/>
                </a:tc>
                <a:tc gridSpan="3">
                  <a:txBody>
                    <a:bodyPr/>
                    <a:lstStyle/>
                    <a:p>
                      <a:pPr algn="ctr"/>
                      <a:r>
                        <a:rPr kumimoji="1" lang="ja-JP" altLang="en-US" sz="1100" dirty="0"/>
                        <a:t>　連絡先</a:t>
                      </a:r>
                    </a:p>
                  </a:txBody>
                  <a:tcPr marL="103696" marR="103696" marT="54547" marB="54547"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0"/>
                  </a:ext>
                </a:extLst>
              </a:tr>
              <a:tr h="387396">
                <a:tc gridSpan="3">
                  <a:txBody>
                    <a:bodyPr/>
                    <a:lstStyle/>
                    <a:p>
                      <a:pPr algn="ctr"/>
                      <a:endParaRPr kumimoji="1" lang="ja-JP" altLang="en-US" sz="1300" baseline="0" dirty="0"/>
                    </a:p>
                  </a:txBody>
                  <a:tcPr marL="103696" marR="103696" marT="54547" marB="54547"/>
                </a:tc>
                <a:tc hMerge="1">
                  <a:txBody>
                    <a:bodyPr/>
                    <a:lstStyle/>
                    <a:p>
                      <a:endParaRPr kumimoji="1" lang="ja-JP" altLang="en-US"/>
                    </a:p>
                  </a:txBody>
                  <a:tcPr/>
                </a:tc>
                <a:tc hMerge="1">
                  <a:txBody>
                    <a:bodyPr/>
                    <a:lstStyle/>
                    <a:p>
                      <a:endParaRPr kumimoji="1" lang="ja-JP" altLang="en-US"/>
                    </a:p>
                  </a:txBody>
                  <a:tcPr/>
                </a:tc>
                <a:tc gridSpan="3">
                  <a:txBody>
                    <a:bodyPr/>
                    <a:lstStyle/>
                    <a:p>
                      <a:pPr algn="ctr"/>
                      <a:endParaRPr kumimoji="1" lang="ja-JP" altLang="en-US" sz="1300" baseline="0" dirty="0"/>
                    </a:p>
                  </a:txBody>
                  <a:tcPr marL="103696" marR="103696" marT="54547" marB="54547"/>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1"/>
                  </a:ext>
                </a:extLst>
              </a:tr>
            </a:tbl>
          </a:graphicData>
        </a:graphic>
      </p:graphicFrame>
      <p:grpSp>
        <p:nvGrpSpPr>
          <p:cNvPr id="4154" name="グループ化 7"/>
          <p:cNvGrpSpPr>
            <a:grpSpLocks/>
          </p:cNvGrpSpPr>
          <p:nvPr/>
        </p:nvGrpSpPr>
        <p:grpSpPr bwMode="auto">
          <a:xfrm>
            <a:off x="1353929" y="2301176"/>
            <a:ext cx="7764760" cy="355600"/>
            <a:chOff x="-243408" y="827584"/>
            <a:chExt cx="6858000" cy="360040"/>
          </a:xfrm>
        </p:grpSpPr>
        <p:sp>
          <p:nvSpPr>
            <p:cNvPr id="9" name="正方形/長方形 8"/>
            <p:cNvSpPr/>
            <p:nvPr/>
          </p:nvSpPr>
          <p:spPr>
            <a:xfrm>
              <a:off x="-243408" y="827584"/>
              <a:ext cx="6858000" cy="36004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900" b="1" i="0" u="none" strike="noStrike" kern="1200" cap="none" spc="0" normalizeH="0" baseline="0" noProof="0" dirty="0">
                <a:ln>
                  <a:noFill/>
                </a:ln>
                <a:solidFill>
                  <a:prstClr val="white"/>
                </a:solidFill>
                <a:effectLst/>
                <a:uLnTx/>
                <a:uFillTx/>
                <a:latin typeface="Arial"/>
                <a:ea typeface="ＭＳ Ｐゴシック"/>
                <a:cs typeface="+mn-cs"/>
              </a:endParaRPr>
            </a:p>
          </p:txBody>
        </p:sp>
        <p:sp>
          <p:nvSpPr>
            <p:cNvPr id="10" name="Text Box 2"/>
            <p:cNvSpPr txBox="1">
              <a:spLocks noChangeArrowheads="1"/>
            </p:cNvSpPr>
            <p:nvPr/>
          </p:nvSpPr>
          <p:spPr bwMode="auto">
            <a:xfrm>
              <a:off x="-243408" y="827584"/>
              <a:ext cx="6858000" cy="360040"/>
            </a:xfrm>
            <a:prstGeom prst="rect">
              <a:avLst/>
            </a:prstGeom>
            <a:noFill/>
            <a:ln w="9525">
              <a:noFill/>
              <a:miter lim="800000"/>
              <a:headEnd/>
              <a:tailEnd/>
            </a:ln>
          </p:spPr>
          <p:txBody>
            <a:bodyPr lIns="74295" tIns="8890" rIns="74295" bIns="8890"/>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900" b="1" i="0" u="none" strike="noStrike" kern="1200" cap="none" spc="0" normalizeH="0" baseline="0" noProof="0" dirty="0">
                  <a:ln>
                    <a:noFill/>
                  </a:ln>
                  <a:solidFill>
                    <a:prstClr val="white"/>
                  </a:solidFill>
                  <a:effectLst/>
                  <a:uLnTx/>
                  <a:uFillTx/>
                  <a:latin typeface="ＭＳ Ｐゴシック"/>
                  <a:ea typeface="ＭＳ Ｐゴシック" pitchFamily="50" charset="-128"/>
                  <a:cs typeface="ＭＳ Ｐゴシック" pitchFamily="50" charset="-128"/>
                </a:rPr>
                <a:t>事前登録申込用紙</a:t>
              </a:r>
            </a:p>
          </p:txBody>
        </p:sp>
      </p:grpSp>
      <p:sp>
        <p:nvSpPr>
          <p:cNvPr id="3" name="正方形/長方形 2"/>
          <p:cNvSpPr/>
          <p:nvPr/>
        </p:nvSpPr>
        <p:spPr>
          <a:xfrm>
            <a:off x="719994" y="12900939"/>
            <a:ext cx="9001000" cy="430887"/>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お知らせいただいた個人情報は、ご本人の承諾を得ない限り、本シンポジウムの運営（本シンポジウムに関するご連絡やお問合せに対する情報提供を含む）、及び今後のシンポジウム、セミナーなどのご案内のために必要な範囲以外では利用いたしません。</a:t>
            </a:r>
          </a:p>
        </p:txBody>
      </p:sp>
      <p:sp>
        <p:nvSpPr>
          <p:cNvPr id="21" name="正方形/長方形 20">
            <a:extLst>
              <a:ext uri="{FF2B5EF4-FFF2-40B4-BE49-F238E27FC236}">
                <a16:creationId xmlns:a16="http://schemas.microsoft.com/office/drawing/2014/main" id="{5CC2BEB3-52CC-4331-973C-034C8DDEFBB8}"/>
              </a:ext>
            </a:extLst>
          </p:cNvPr>
          <p:cNvSpPr/>
          <p:nvPr/>
        </p:nvSpPr>
        <p:spPr>
          <a:xfrm>
            <a:off x="5952360" y="1096403"/>
            <a:ext cx="4030456" cy="1261884"/>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600" b="1" dirty="0">
                <a:solidFill>
                  <a:prstClr val="black"/>
                </a:solidFill>
                <a:latin typeface="Arial"/>
                <a:ea typeface="ＭＳ Ｐゴシック"/>
              </a:rPr>
              <a:t>弊社</a:t>
            </a:r>
            <a:r>
              <a:rPr lang="en-US" altLang="ja-JP" sz="1600" b="1" dirty="0">
                <a:solidFill>
                  <a:prstClr val="black"/>
                </a:solidFill>
                <a:latin typeface="Arial"/>
                <a:ea typeface="ＭＳ Ｐゴシック"/>
              </a:rPr>
              <a:t>HP</a:t>
            </a:r>
            <a:r>
              <a:rPr lang="ja-JP" altLang="en-US" sz="1600" b="1" dirty="0">
                <a:solidFill>
                  <a:prstClr val="black"/>
                </a:solidFill>
                <a:latin typeface="Arial"/>
                <a:ea typeface="ＭＳ Ｐゴシック"/>
              </a:rPr>
              <a:t>上、もしくは、メール添付のご案内を</a:t>
            </a:r>
            <a:endParaRPr lang="en-US" altLang="ja-JP" sz="1600" b="1" dirty="0">
              <a:solidFill>
                <a:prstClr val="black"/>
              </a:solidFill>
              <a:latin typeface="Arial"/>
              <a:ea typeface="ＭＳ Ｐゴシック"/>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600" b="1" dirty="0">
                <a:solidFill>
                  <a:prstClr val="black"/>
                </a:solidFill>
                <a:latin typeface="Arial"/>
                <a:ea typeface="ＭＳ Ｐゴシック"/>
              </a:rPr>
              <a:t>ご覧いただき、申込用紙にご記入の上、</a:t>
            </a:r>
            <a:endParaRPr lang="en-US" altLang="ja-JP" sz="1600" b="1" dirty="0">
              <a:solidFill>
                <a:prstClr val="black"/>
              </a:solidFill>
              <a:latin typeface="Arial"/>
              <a:ea typeface="ＭＳ Ｐゴシック"/>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Arial"/>
                <a:ea typeface="ＭＳ Ｐゴシック"/>
                <a:cs typeface="+mn-cs"/>
              </a:rPr>
              <a:t>メール添付にてご返送ください。　　</a:t>
            </a:r>
            <a:r>
              <a:rPr kumimoji="1" lang="en-US" altLang="ja-JP" sz="1600" b="1" i="0" u="none" strike="noStrike" kern="1200" cap="none" spc="0" normalizeH="0" baseline="0" noProof="0" dirty="0">
                <a:ln>
                  <a:noFill/>
                </a:ln>
                <a:solidFill>
                  <a:prstClr val="black"/>
                </a:solidFill>
                <a:effectLst/>
                <a:uLnTx/>
                <a:uFillTx/>
                <a:latin typeface="Arial"/>
                <a:ea typeface="ＭＳ Ｐゴシック"/>
                <a:cs typeface="+mn-cs"/>
                <a:hlinkClick r:id="rId3"/>
              </a:rPr>
              <a:t>info@riswme.co.jp</a:t>
            </a:r>
            <a:endParaRPr kumimoji="1" lang="en-US" altLang="ja-JP" sz="1600" b="1" i="0" u="none" strike="noStrike" kern="1200" cap="none" spc="0" normalizeH="0" baseline="0" noProof="0" dirty="0">
              <a:ln>
                <a:noFill/>
              </a:ln>
              <a:solidFill>
                <a:prstClr val="black"/>
              </a:solidFill>
              <a:effectLst/>
              <a:uLnTx/>
              <a:uFillTx/>
              <a:latin typeface="Arial"/>
              <a:ea typeface="ＭＳ Ｐゴシック"/>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200" b="1" i="0" u="sng" strike="noStrike" kern="1200" cap="none" spc="0" normalizeH="0" baseline="0" noProof="0" dirty="0">
              <a:ln>
                <a:noFill/>
              </a:ln>
              <a:solidFill>
                <a:prstClr val="black"/>
              </a:solidFill>
              <a:effectLst/>
              <a:uLnTx/>
              <a:uFillTx/>
              <a:latin typeface="Arial"/>
              <a:ea typeface="ＭＳ Ｐゴシック"/>
              <a:cs typeface="+mn-cs"/>
            </a:endParaRPr>
          </a:p>
        </p:txBody>
      </p:sp>
      <p:sp>
        <p:nvSpPr>
          <p:cNvPr id="22" name="Rectangle 40">
            <a:extLst>
              <a:ext uri="{FF2B5EF4-FFF2-40B4-BE49-F238E27FC236}">
                <a16:creationId xmlns:a16="http://schemas.microsoft.com/office/drawing/2014/main" id="{37012022-E240-44A8-8941-CFA54294C4E0}"/>
              </a:ext>
            </a:extLst>
          </p:cNvPr>
          <p:cNvSpPr>
            <a:spLocks noChangeArrowheads="1"/>
          </p:cNvSpPr>
          <p:nvPr/>
        </p:nvSpPr>
        <p:spPr bwMode="auto">
          <a:xfrm>
            <a:off x="467966" y="1013728"/>
            <a:ext cx="9505056" cy="12469578"/>
          </a:xfrm>
          <a:prstGeom prst="rect">
            <a:avLst/>
          </a:prstGeom>
          <a:noFill/>
          <a:ln w="6350">
            <a:solidFill>
              <a:srgbClr val="0000FF"/>
            </a:solidFill>
            <a:prstDash val="dash"/>
            <a:miter lim="800000"/>
            <a:headEnd/>
            <a:tailEnd/>
          </a:ln>
          <a:extLst>
            <a:ext uri="{909E8E84-426E-40DD-AFC4-6F175D3DCCD1}">
              <a14:hiddenFill xmlns:a14="http://schemas.microsoft.com/office/drawing/2010/main">
                <a:solidFill>
                  <a:srgbClr val="FFFFFF"/>
                </a:solidFill>
              </a14:hiddenFill>
            </a:ext>
          </a:extLst>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700" b="0" i="0" u="none" strike="noStrike" kern="1200" cap="none" spc="0" normalizeH="0" baseline="0" noProof="0">
              <a:ln>
                <a:noFill/>
              </a:ln>
              <a:solidFill>
                <a:prstClr val="black"/>
              </a:solidFill>
              <a:effectLst/>
              <a:uLnTx/>
              <a:uFillTx/>
              <a:latin typeface="Arial" charset="0"/>
              <a:ea typeface="ＭＳ Ｐゴシック" pitchFamily="50" charset="-128"/>
              <a:cs typeface="+mn-cs"/>
            </a:endParaRPr>
          </a:p>
        </p:txBody>
      </p:sp>
      <p:sp>
        <p:nvSpPr>
          <p:cNvPr id="23" name="Rectangle 32">
            <a:extLst>
              <a:ext uri="{FF2B5EF4-FFF2-40B4-BE49-F238E27FC236}">
                <a16:creationId xmlns:a16="http://schemas.microsoft.com/office/drawing/2014/main" id="{4A675AEF-F1E1-44C6-85D2-0C268176183E}"/>
              </a:ext>
            </a:extLst>
          </p:cNvPr>
          <p:cNvSpPr>
            <a:spLocks noChangeArrowheads="1"/>
          </p:cNvSpPr>
          <p:nvPr/>
        </p:nvSpPr>
        <p:spPr bwMode="auto">
          <a:xfrm>
            <a:off x="467966" y="1013728"/>
            <a:ext cx="9505056" cy="12469578"/>
          </a:xfrm>
          <a:prstGeom prst="rect">
            <a:avLst/>
          </a:prstGeom>
          <a:noFill/>
          <a:ln w="6350">
            <a:solidFill>
              <a:srgbClr val="FF00FF"/>
            </a:solidFill>
            <a:prstDash val="dash"/>
            <a:miter lim="800000"/>
            <a:headEnd/>
            <a:tailEnd/>
          </a:ln>
          <a:extLst>
            <a:ext uri="{909E8E84-426E-40DD-AFC4-6F175D3DCCD1}">
              <a14:hiddenFill xmlns:a14="http://schemas.microsoft.com/office/drawing/2010/main">
                <a:solidFill>
                  <a:srgbClr val="FFFFFF"/>
                </a:solidFill>
              </a14:hiddenFill>
            </a:ext>
          </a:extLst>
        </p:spPr>
        <p:txBody>
          <a:bodyPr lIns="74295" tIns="8890" rIns="74295" bIns="889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700" b="0" i="0" u="none" strike="noStrike" kern="1200" cap="none" spc="0" normalizeH="0" baseline="0" noProof="0">
              <a:ln>
                <a:noFill/>
              </a:ln>
              <a:solidFill>
                <a:prstClr val="black"/>
              </a:solidFill>
              <a:effectLst/>
              <a:uLnTx/>
              <a:uFillTx/>
              <a:latin typeface="Arial" charset="0"/>
              <a:ea typeface="ＭＳ Ｐゴシック" pitchFamily="50" charset="-128"/>
              <a:cs typeface="+mn-cs"/>
            </a:endParaRPr>
          </a:p>
        </p:txBody>
      </p:sp>
      <p:sp>
        <p:nvSpPr>
          <p:cNvPr id="5" name="正方形/長方形 4">
            <a:extLst>
              <a:ext uri="{FF2B5EF4-FFF2-40B4-BE49-F238E27FC236}">
                <a16:creationId xmlns:a16="http://schemas.microsoft.com/office/drawing/2014/main" id="{5C41793F-D1E0-4EAF-943F-1E1917D646C5}"/>
              </a:ext>
            </a:extLst>
          </p:cNvPr>
          <p:cNvSpPr/>
          <p:nvPr/>
        </p:nvSpPr>
        <p:spPr>
          <a:xfrm>
            <a:off x="972022" y="11555490"/>
            <a:ext cx="8712968" cy="1569660"/>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協賛</a:t>
            </a:r>
            <a:r>
              <a:rPr kumimoji="1" lang="ja-JP" altLang="en-US" sz="1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団体：</a:t>
            </a: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 </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一財</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日本環境衛生センター、</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公財</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日本産業廃棄物処理振興センター、</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公社</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全国産業資源循環連合会</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　　　　　　　　</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公財</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産業廃棄物処理事業振興財団、</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公財</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廃棄物・</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3R</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研究財団、</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プラスチック循環利用協会</a:t>
            </a:r>
            <a:endPar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協力団体</a:t>
            </a:r>
            <a:r>
              <a:rPr kumimoji="1" lang="ja-JP" altLang="en-US" sz="14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日本環境衛生施設工業会、</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環境衛生施設維持管理業協会、</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廃棄物資源循環学会</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　　　　　　　　</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全国都市清掃会議、</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日本産業機械工業会、</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持続可能社会推進コンサルタント協会</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　　　　　　　　</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廃棄物処理施設技術管理協会、 </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日本ガス協会、ごみ焼却余熱有効利用促進市町村等連絡協議会</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　　　　　　　　有害・医療廃棄物研究会、産業廃棄物処理業経営塾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OB</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会、フォーラム環境塾・</a:t>
            </a:r>
            <a:r>
              <a:rPr kumimoji="1" lang="en-US" altLang="ja-JP"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NPO</a:t>
            </a:r>
            <a:r>
              <a:rPr kumimoji="1" lang="ja-JP" altLang="en-US" sz="12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法人都市環境フォーラム</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20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endParaRPr>
          </a:p>
        </p:txBody>
      </p:sp>
      <p:sp>
        <p:nvSpPr>
          <p:cNvPr id="2" name="テキスト ボックス 1">
            <a:extLst>
              <a:ext uri="{FF2B5EF4-FFF2-40B4-BE49-F238E27FC236}">
                <a16:creationId xmlns:a16="http://schemas.microsoft.com/office/drawing/2014/main" id="{88ECF642-8636-478B-9A83-EFB6968B41B4}"/>
              </a:ext>
            </a:extLst>
          </p:cNvPr>
          <p:cNvSpPr txBox="1"/>
          <p:nvPr/>
        </p:nvSpPr>
        <p:spPr>
          <a:xfrm>
            <a:off x="467966" y="336011"/>
            <a:ext cx="9793088" cy="523220"/>
          </a:xfrm>
          <a:prstGeom prst="rect">
            <a:avLst/>
          </a:prstGeom>
          <a:solidFill>
            <a:schemeClr val="bg1"/>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2020</a:t>
            </a:r>
            <a:r>
              <a:rPr kumimoji="1" lang="ja-JP" altLang="en-US"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年秋シンポジウム</a:t>
            </a:r>
            <a:r>
              <a:rPr kumimoji="1" lang="en-US" altLang="ja-JP" sz="28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Web</a:t>
            </a:r>
            <a:r>
              <a:rPr kumimoji="1" lang="ja-JP" altLang="en-US" sz="28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ライブ中継視聴の事前登録申込用紙</a:t>
            </a:r>
            <a:endParaRPr kumimoji="1" lang="ja-JP" altLang="en-US"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endParaRPr>
          </a:p>
        </p:txBody>
      </p:sp>
      <p:sp>
        <p:nvSpPr>
          <p:cNvPr id="8" name="テキスト ボックス 7">
            <a:extLst>
              <a:ext uri="{FF2B5EF4-FFF2-40B4-BE49-F238E27FC236}">
                <a16:creationId xmlns:a16="http://schemas.microsoft.com/office/drawing/2014/main" id="{5477DD77-FA21-48F4-A8AA-4A3488D16B03}"/>
              </a:ext>
            </a:extLst>
          </p:cNvPr>
          <p:cNvSpPr txBox="1"/>
          <p:nvPr/>
        </p:nvSpPr>
        <p:spPr>
          <a:xfrm>
            <a:off x="613974" y="1057306"/>
            <a:ext cx="5176322" cy="707886"/>
          </a:xfrm>
          <a:prstGeom prst="rect">
            <a:avLst/>
          </a:prstGeom>
          <a:noFill/>
          <a:ln w="38100">
            <a:solidFill>
              <a:srgbClr val="FF0000"/>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Arial" charset="0"/>
                <a:ea typeface="ＭＳ Ｐゴシック" pitchFamily="50" charset="-128"/>
                <a:cs typeface="+mn-cs"/>
              </a:rPr>
              <a:t>事前登録いただくと、ライブ中継かオンデマンド視聴と資料をダウンロードしていただけます。</a:t>
            </a:r>
          </a:p>
        </p:txBody>
      </p:sp>
    </p:spTree>
  </p:cSld>
  <p:clrMapOvr>
    <a:masterClrMapping/>
  </p:clrMapOvr>
</p:sld>
</file>

<file path=ppt/theme/theme1.xml><?xml version="1.0" encoding="utf-8"?>
<a:theme xmlns:a="http://schemas.openxmlformats.org/drawingml/2006/main" name="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71600" rtl="0" eaLnBrk="1" fontAlgn="base" latinLnBrk="0" hangingPunct="1">
          <a:lnSpc>
            <a:spcPct val="100000"/>
          </a:lnSpc>
          <a:spcBef>
            <a:spcPct val="0"/>
          </a:spcBef>
          <a:spcAft>
            <a:spcPct val="0"/>
          </a:spcAft>
          <a:buClrTx/>
          <a:buSzTx/>
          <a:buFontTx/>
          <a:buNone/>
          <a:tabLst/>
          <a:defRPr kumimoji="1" lang="ja-JP" altLang="en-US" sz="27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71600" rtl="0" eaLnBrk="1" fontAlgn="base" latinLnBrk="0" hangingPunct="1">
          <a:lnSpc>
            <a:spcPct val="100000"/>
          </a:lnSpc>
          <a:spcBef>
            <a:spcPct val="0"/>
          </a:spcBef>
          <a:spcAft>
            <a:spcPct val="0"/>
          </a:spcAft>
          <a:buClrTx/>
          <a:buSzTx/>
          <a:buFontTx/>
          <a:buNone/>
          <a:tabLst/>
          <a:defRPr kumimoji="1" lang="ja-JP" altLang="en-US" sz="27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9605</TotalTime>
  <Words>689</Words>
  <Application>Microsoft Office PowerPoint</Application>
  <PresentationFormat>ユーザー設定</PresentationFormat>
  <Paragraphs>70</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MS-Gothic</vt:lpstr>
      <vt:lpstr>MS-PGothic</vt:lpstr>
      <vt:lpstr>Arial</vt:lpstr>
      <vt:lpstr>標準デザイン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fukuike</dc:creator>
  <cp:lastModifiedBy>eguchi-k0625@outlook.jp</cp:lastModifiedBy>
  <cp:revision>507</cp:revision>
  <cp:lastPrinted>2020-09-25T05:09:36Z</cp:lastPrinted>
  <dcterms:created xsi:type="dcterms:W3CDTF">2008-06-03T11:31:49Z</dcterms:created>
  <dcterms:modified xsi:type="dcterms:W3CDTF">2020-09-25T07:47:21Z</dcterms:modified>
</cp:coreProperties>
</file>