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p:scale>
          <a:sx n="80" d="100"/>
          <a:sy n="80" d="100"/>
        </p:scale>
        <p:origin x="328" y="-3384"/>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lang="en-US" altLang="ja-JP" sz="2800" b="1" dirty="0">
                <a:solidFill>
                  <a:prstClr val="black"/>
                </a:solidFill>
                <a:latin typeface="ＭＳ Ｐゴシック"/>
                <a:ea typeface="ＭＳ Ｐゴシック"/>
                <a:cs typeface="ＭＳ Ｐゴシック" pitchFamily="50" charset="-128"/>
              </a:rPr>
              <a:t>11</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日（土）</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2022</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年度秋季シンポジウム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～脱炭素社会実現への廃プラスチックの取扱い～</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28103599"/>
              </p:ext>
            </p:extLst>
          </p:nvPr>
        </p:nvGraphicFramePr>
        <p:xfrm>
          <a:off x="505858" y="3185791"/>
          <a:ext cx="9455079" cy="8039506"/>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□賛助団体会員及び</a:t>
                      </a:r>
                      <a:endParaRPr kumimoji="1" lang="en-US" altLang="ja-JP" sz="1200" dirty="0">
                        <a:latin typeface="+mn-ea"/>
                        <a:ea typeface="+mn-ea"/>
                      </a:endParaRPr>
                    </a:p>
                    <a:p>
                      <a:pPr algn="l">
                        <a:lnSpc>
                          <a:spcPct val="150000"/>
                        </a:lnSpc>
                        <a:spcBef>
                          <a:spcPts val="300"/>
                        </a:spcBef>
                      </a:pPr>
                      <a:r>
                        <a:rPr kumimoji="1" lang="ja-JP" altLang="en-US" sz="1200" dirty="0">
                          <a:latin typeface="+mn-ea"/>
                          <a:ea typeface="+mn-ea"/>
                        </a:rPr>
                        <a:t>　　       協力団体会員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12</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日（木）～</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a:ln>
                            <a:noFill/>
                          </a:ln>
                          <a:solidFill>
                            <a:prstClr val="black"/>
                          </a:solidFill>
                          <a:effectLst/>
                          <a:uLnTx/>
                          <a:uFillTx/>
                          <a:latin typeface="ＭＳ Ｐゴシック"/>
                          <a:ea typeface="+mn-ea"/>
                          <a:cs typeface="+mn-cs"/>
                        </a:rPr>
                        <a:t>日（土）</a:t>
                      </a: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a:t>
                      </a:r>
                      <a:r>
                        <a:rPr kumimoji="1" lang="ja-JP" altLang="en-US" sz="1400" dirty="0"/>
                        <a:t>協賛</a:t>
                      </a:r>
                      <a:r>
                        <a:rPr kumimoji="1" lang="ja-JP" altLang="en-US" sz="1800" dirty="0"/>
                        <a:t>・</a:t>
                      </a:r>
                      <a:r>
                        <a:rPr kumimoji="1" lang="ja-JP" altLang="en-US" sz="1400" dirty="0"/>
                        <a:t>協力団体会員：</a:t>
                      </a:r>
                      <a:r>
                        <a:rPr kumimoji="1" lang="en-US" altLang="ja-JP" sz="1400" dirty="0"/>
                        <a:t>6,000</a:t>
                      </a:r>
                      <a:r>
                        <a:rPr kumimoji="1" lang="ja-JP" altLang="en-US" sz="1400" dirty="0"/>
                        <a:t>円　　非会員：</a:t>
                      </a:r>
                      <a:r>
                        <a:rPr kumimoji="1" lang="en-US" altLang="ja-JP" sz="1400" dirty="0"/>
                        <a:t>12,000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11</a:t>
                      </a:r>
                      <a:r>
                        <a:rPr kumimoji="1" lang="ja-JP" altLang="en-US" sz="1400" b="1" dirty="0">
                          <a:solidFill>
                            <a:srgbClr val="FF0000"/>
                          </a:solidFill>
                        </a:rPr>
                        <a:t>月</a:t>
                      </a:r>
                      <a:r>
                        <a:rPr kumimoji="1" lang="en-US" altLang="ja-JP" sz="1400" b="1" dirty="0">
                          <a:solidFill>
                            <a:srgbClr val="FF0000"/>
                          </a:solidFill>
                        </a:rPr>
                        <a:t>26</a:t>
                      </a:r>
                      <a:r>
                        <a:rPr kumimoji="1" lang="ja-JP" altLang="en-US" sz="1400" b="1" dirty="0">
                          <a:solidFill>
                            <a:srgbClr val="FF0000"/>
                          </a:solidFill>
                        </a:rPr>
                        <a:t>日（土）まで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1" dirty="0">
                          <a:solidFill>
                            <a:schemeClr val="tx1"/>
                          </a:solidFill>
                        </a:rPr>
                        <a:t>個人名ではなく会社名振込になる場合は、振込業務担当者名・部署名、連絡先を必ずご記入下さい。</a:t>
                      </a:r>
                      <a:endParaRPr kumimoji="1" lang="en-US" altLang="ja-JP" sz="1400" b="1"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508105"/>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b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a:t>
            </a: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a:t>
            </a:r>
            <a:b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a:t>
            </a:r>
            <a:r>
              <a:rPr lang="en-US" altLang="ja-JP" sz="1100" dirty="0">
                <a:solidFill>
                  <a:prstClr val="black"/>
                </a:solidFill>
                <a:sym typeface="Wingdings" pitchFamily="2" charset="2"/>
              </a:rPr>
              <a:t> (</a:t>
            </a:r>
            <a:r>
              <a:rPr lang="ja-JP" altLang="en-US" sz="1100" dirty="0">
                <a:solidFill>
                  <a:prstClr val="black"/>
                </a:solidFill>
                <a:sym typeface="Wingdings" pitchFamily="2" charset="2"/>
              </a:rPr>
              <a:t>一社</a:t>
            </a:r>
            <a:r>
              <a:rPr lang="en-US" altLang="ja-JP" sz="1100" dirty="0">
                <a:solidFill>
                  <a:prstClr val="black"/>
                </a:solidFill>
                <a:sym typeface="Wingdings" pitchFamily="2" charset="2"/>
              </a:rPr>
              <a:t>)</a:t>
            </a:r>
            <a:r>
              <a:rPr lang="ja-JP" altLang="en-US" sz="1100" dirty="0">
                <a:solidFill>
                  <a:prstClr val="black"/>
                </a:solidFill>
                <a:sym typeface="Wingdings" pitchFamily="2" charset="2"/>
              </a:rPr>
              <a:t>日本ガス協会</a:t>
            </a:r>
            <a:br>
              <a:rPr lang="en-US" altLang="ja-JP" sz="1100" dirty="0">
                <a:solidFill>
                  <a:prstClr val="black"/>
                </a:solidFill>
                <a:sym typeface="Wingdings" pitchFamily="2" charset="2"/>
              </a:rPr>
            </a:b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ごみ焼却余熱有効利用促進市町村等連絡協議会　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dirty="0">
                <a:solidFill>
                  <a:prstClr val="black"/>
                </a:solidFill>
                <a:sym typeface="Wingdings" pitchFamily="2" charset="2"/>
              </a:rPr>
              <a:t>会</a:t>
            </a:r>
            <a:br>
              <a:rPr lang="en-US" altLang="ja-JP" sz="1100" dirty="0">
                <a:solidFill>
                  <a:prstClr val="black"/>
                </a:solidFill>
                <a:sym typeface="Wingdings" pitchFamily="2" charset="2"/>
              </a:rPr>
            </a:b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フォーラム環境塾・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2022</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年秋シンポジウム</a:t>
            </a:r>
            <a:r>
              <a:rPr kumimoji="1" lang="en-US" altLang="ja-JP"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ライブ中継視聴の事前登録申込用紙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a:t>
            </a:r>
            <a:r>
              <a:rPr kumimoji="1" lang="ja-JP" altLang="en-US" sz="2000" b="0" i="0" u="none" strike="noStrike" kern="1200" cap="none" spc="0" normalizeH="0" baseline="0" noProof="0">
                <a:ln>
                  <a:noFill/>
                </a:ln>
                <a:solidFill>
                  <a:srgbClr val="FF0000"/>
                </a:solidFill>
                <a:effectLst/>
                <a:uLnTx/>
                <a:uFillTx/>
                <a:latin typeface="Arial" charset="0"/>
                <a:ea typeface="ＭＳ Ｐゴシック" pitchFamily="50" charset="-128"/>
                <a:cs typeface="+mn-cs"/>
              </a:rPr>
              <a:t>ライブ中継・オンデマンド</a:t>
            </a: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9666</TotalTime>
  <Words>591</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yoshizawa saeko</cp:lastModifiedBy>
  <cp:revision>525</cp:revision>
  <cp:lastPrinted>2020-09-25T05:09:36Z</cp:lastPrinted>
  <dcterms:created xsi:type="dcterms:W3CDTF">2008-06-03T11:31:49Z</dcterms:created>
  <dcterms:modified xsi:type="dcterms:W3CDTF">2022-09-09T02:21:27Z</dcterms:modified>
</cp:coreProperties>
</file>